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19"/>
  </p:notesMasterIdLst>
  <p:sldIdLst>
    <p:sldId id="256" r:id="rId4"/>
    <p:sldId id="257" r:id="rId5"/>
    <p:sldId id="258" r:id="rId6"/>
    <p:sldId id="259" r:id="rId7"/>
    <p:sldId id="260" r:id="rId8"/>
    <p:sldId id="261" r:id="rId9"/>
    <p:sldId id="262" r:id="rId10"/>
    <p:sldId id="263" r:id="rId11"/>
    <p:sldId id="264" r:id="rId12"/>
    <p:sldId id="265" r:id="rId13"/>
    <p:sldId id="266" r:id="rId14"/>
    <p:sldId id="268" r:id="rId15"/>
    <p:sldId id="267" r:id="rId16"/>
    <p:sldId id="269"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265BDB-234D-0E65-A72B-D14F29522ECA}" v="9" dt="2022-05-09T09:31:48.515"/>
    <p1510:client id="{F6A92CE8-3A84-70BC-4212-ABB1D021AB1D}" v="753" dt="2022-05-06T02:10:47.0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microsoft.com/office/2016/11/relationships/changesInfo" Target="changesInfos/changesInfo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anh Hung" userId="S::mrlasdt@xj47y.onmicrosoft.com::d01eefa7-49d5-409a-a258-86994e1e8202" providerId="AD" clId="Web-{B2265BDB-234D-0E65-A72B-D14F29522ECA}"/>
    <pc:docChg chg="delSld modSld">
      <pc:chgData name="Thanh Hung" userId="S::mrlasdt@xj47y.onmicrosoft.com::d01eefa7-49d5-409a-a258-86994e1e8202" providerId="AD" clId="Web-{B2265BDB-234D-0E65-A72B-D14F29522ECA}" dt="2022-05-09T09:31:48.515" v="10"/>
      <pc:docMkLst>
        <pc:docMk/>
      </pc:docMkLst>
      <pc:sldChg chg="modNotes">
        <pc:chgData name="Thanh Hung" userId="S::mrlasdt@xj47y.onmicrosoft.com::d01eefa7-49d5-409a-a258-86994e1e8202" providerId="AD" clId="Web-{B2265BDB-234D-0E65-A72B-D14F29522ECA}" dt="2022-05-09T09:31:02.686" v="0"/>
        <pc:sldMkLst>
          <pc:docMk/>
          <pc:sldMk cId="0" sldId="261"/>
        </pc:sldMkLst>
      </pc:sldChg>
      <pc:sldChg chg="modNotes">
        <pc:chgData name="Thanh Hung" userId="S::mrlasdt@xj47y.onmicrosoft.com::d01eefa7-49d5-409a-a258-86994e1e8202" providerId="AD" clId="Web-{B2265BDB-234D-0E65-A72B-D14F29522ECA}" dt="2022-05-09T09:31:13.515" v="1"/>
        <pc:sldMkLst>
          <pc:docMk/>
          <pc:sldMk cId="0" sldId="262"/>
        </pc:sldMkLst>
      </pc:sldChg>
      <pc:sldChg chg="del">
        <pc:chgData name="Thanh Hung" userId="S::mrlasdt@xj47y.onmicrosoft.com::d01eefa7-49d5-409a-a258-86994e1e8202" providerId="AD" clId="Web-{B2265BDB-234D-0E65-A72B-D14F29522ECA}" dt="2022-05-09T09:31:45.031" v="9"/>
        <pc:sldMkLst>
          <pc:docMk/>
          <pc:sldMk cId="0" sldId="271"/>
        </pc:sldMkLst>
      </pc:sldChg>
      <pc:sldChg chg="del">
        <pc:chgData name="Thanh Hung" userId="S::mrlasdt@xj47y.onmicrosoft.com::d01eefa7-49d5-409a-a258-86994e1e8202" providerId="AD" clId="Web-{B2265BDB-234D-0E65-A72B-D14F29522ECA}" dt="2022-05-09T09:31:45.031" v="8"/>
        <pc:sldMkLst>
          <pc:docMk/>
          <pc:sldMk cId="0" sldId="272"/>
        </pc:sldMkLst>
      </pc:sldChg>
      <pc:sldChg chg="del">
        <pc:chgData name="Thanh Hung" userId="S::mrlasdt@xj47y.onmicrosoft.com::d01eefa7-49d5-409a-a258-86994e1e8202" providerId="AD" clId="Web-{B2265BDB-234D-0E65-A72B-D14F29522ECA}" dt="2022-05-09T09:31:45.031" v="7"/>
        <pc:sldMkLst>
          <pc:docMk/>
          <pc:sldMk cId="0" sldId="273"/>
        </pc:sldMkLst>
      </pc:sldChg>
      <pc:sldChg chg="del">
        <pc:chgData name="Thanh Hung" userId="S::mrlasdt@xj47y.onmicrosoft.com::d01eefa7-49d5-409a-a258-86994e1e8202" providerId="AD" clId="Web-{B2265BDB-234D-0E65-A72B-D14F29522ECA}" dt="2022-05-09T09:31:45.031" v="6"/>
        <pc:sldMkLst>
          <pc:docMk/>
          <pc:sldMk cId="0" sldId="274"/>
        </pc:sldMkLst>
      </pc:sldChg>
      <pc:sldChg chg="del">
        <pc:chgData name="Thanh Hung" userId="S::mrlasdt@xj47y.onmicrosoft.com::d01eefa7-49d5-409a-a258-86994e1e8202" providerId="AD" clId="Web-{B2265BDB-234D-0E65-A72B-D14F29522ECA}" dt="2022-05-09T09:31:45.031" v="5"/>
        <pc:sldMkLst>
          <pc:docMk/>
          <pc:sldMk cId="0" sldId="275"/>
        </pc:sldMkLst>
      </pc:sldChg>
      <pc:sldChg chg="del">
        <pc:chgData name="Thanh Hung" userId="S::mrlasdt@xj47y.onmicrosoft.com::d01eefa7-49d5-409a-a258-86994e1e8202" providerId="AD" clId="Web-{B2265BDB-234D-0E65-A72B-D14F29522ECA}" dt="2022-05-09T09:31:45.031" v="4"/>
        <pc:sldMkLst>
          <pc:docMk/>
          <pc:sldMk cId="0" sldId="276"/>
        </pc:sldMkLst>
      </pc:sldChg>
      <pc:sldChg chg="del">
        <pc:chgData name="Thanh Hung" userId="S::mrlasdt@xj47y.onmicrosoft.com::d01eefa7-49d5-409a-a258-86994e1e8202" providerId="AD" clId="Web-{B2265BDB-234D-0E65-A72B-D14F29522ECA}" dt="2022-05-09T09:31:45.031" v="3"/>
        <pc:sldMkLst>
          <pc:docMk/>
          <pc:sldMk cId="0" sldId="277"/>
        </pc:sldMkLst>
      </pc:sldChg>
      <pc:sldChg chg="del">
        <pc:chgData name="Thanh Hung" userId="S::mrlasdt@xj47y.onmicrosoft.com::d01eefa7-49d5-409a-a258-86994e1e8202" providerId="AD" clId="Web-{B2265BDB-234D-0E65-A72B-D14F29522ECA}" dt="2022-05-09T09:31:45.031" v="2"/>
        <pc:sldMkLst>
          <pc:docMk/>
          <pc:sldMk cId="0" sldId="278"/>
        </pc:sldMkLst>
      </pc:sldChg>
      <pc:sldChg chg="del">
        <pc:chgData name="Thanh Hung" userId="S::mrlasdt@xj47y.onmicrosoft.com::d01eefa7-49d5-409a-a258-86994e1e8202" providerId="AD" clId="Web-{B2265BDB-234D-0E65-A72B-D14F29522ECA}" dt="2022-05-09T09:31:48.515" v="10"/>
        <pc:sldMkLst>
          <pc:docMk/>
          <pc:sldMk cId="1217324539" sldId="279"/>
        </pc:sldMkLst>
      </pc:sldChg>
    </pc:docChg>
  </pc:docChgLst>
  <pc:docChgLst>
    <pc:chgData name="Thanh Hung" userId="S::mrlasdt@xj47y.onmicrosoft.com::d01eefa7-49d5-409a-a258-86994e1e8202" providerId="AD" clId="Web-{F6A92CE8-3A84-70BC-4212-ABB1D021AB1D}"/>
    <pc:docChg chg="addSld delSld modSld sldOrd">
      <pc:chgData name="Thanh Hung" userId="S::mrlasdt@xj47y.onmicrosoft.com::d01eefa7-49d5-409a-a258-86994e1e8202" providerId="AD" clId="Web-{F6A92CE8-3A84-70BC-4212-ABB1D021AB1D}" dt="2022-05-06T02:10:46.614" v="487"/>
      <pc:docMkLst>
        <pc:docMk/>
      </pc:docMkLst>
      <pc:sldChg chg="modSp modNotes">
        <pc:chgData name="Thanh Hung" userId="S::mrlasdt@xj47y.onmicrosoft.com::d01eefa7-49d5-409a-a258-86994e1e8202" providerId="AD" clId="Web-{F6A92CE8-3A84-70BC-4212-ABB1D021AB1D}" dt="2022-05-06T02:07:17.130" v="425"/>
        <pc:sldMkLst>
          <pc:docMk/>
          <pc:sldMk cId="0" sldId="267"/>
        </pc:sldMkLst>
        <pc:spChg chg="mod">
          <ac:chgData name="Thanh Hung" userId="S::mrlasdt@xj47y.onmicrosoft.com::d01eefa7-49d5-409a-a258-86994e1e8202" providerId="AD" clId="Web-{F6A92CE8-3A84-70BC-4212-ABB1D021AB1D}" dt="2022-05-06T02:06:04.005" v="370" actId="20577"/>
          <ac:spMkLst>
            <pc:docMk/>
            <pc:sldMk cId="0" sldId="267"/>
            <ac:spMk id="234" creationId="{00000000-0000-0000-0000-000000000000}"/>
          </ac:spMkLst>
        </pc:spChg>
      </pc:sldChg>
      <pc:sldChg chg="ord">
        <pc:chgData name="Thanh Hung" userId="S::mrlasdt@xj47y.onmicrosoft.com::d01eefa7-49d5-409a-a258-86994e1e8202" providerId="AD" clId="Web-{F6A92CE8-3A84-70BC-4212-ABB1D021AB1D}" dt="2022-05-06T02:04:46.302" v="367"/>
        <pc:sldMkLst>
          <pc:docMk/>
          <pc:sldMk cId="0" sldId="268"/>
        </pc:sldMkLst>
      </pc:sldChg>
      <pc:sldChg chg="addSp delSp modSp">
        <pc:chgData name="Thanh Hung" userId="S::mrlasdt@xj47y.onmicrosoft.com::d01eefa7-49d5-409a-a258-86994e1e8202" providerId="AD" clId="Web-{F6A92CE8-3A84-70BC-4212-ABB1D021AB1D}" dt="2022-05-06T02:10:46.614" v="487"/>
        <pc:sldMkLst>
          <pc:docMk/>
          <pc:sldMk cId="0" sldId="270"/>
        </pc:sldMkLst>
        <pc:spChg chg="add mod">
          <ac:chgData name="Thanh Hung" userId="S::mrlasdt@xj47y.onmicrosoft.com::d01eefa7-49d5-409a-a258-86994e1e8202" providerId="AD" clId="Web-{F6A92CE8-3A84-70BC-4212-ABB1D021AB1D}" dt="2022-05-06T02:10:34.676" v="486" actId="1076"/>
          <ac:spMkLst>
            <pc:docMk/>
            <pc:sldMk cId="0" sldId="270"/>
            <ac:spMk id="2" creationId="{E62BE405-5206-1326-F1D1-4B845DCA12B6}"/>
          </ac:spMkLst>
        </pc:spChg>
        <pc:spChg chg="add mod">
          <ac:chgData name="Thanh Hung" userId="S::mrlasdt@xj47y.onmicrosoft.com::d01eefa7-49d5-409a-a258-86994e1e8202" providerId="AD" clId="Web-{F6A92CE8-3A84-70BC-4212-ABB1D021AB1D}" dt="2022-05-06T01:48:05.617" v="273" actId="20577"/>
          <ac:spMkLst>
            <pc:docMk/>
            <pc:sldMk cId="0" sldId="270"/>
            <ac:spMk id="4" creationId="{2866B558-20F9-726E-9231-BB9E86833F09}"/>
          </ac:spMkLst>
        </pc:spChg>
        <pc:spChg chg="add del">
          <ac:chgData name="Thanh Hung" userId="S::mrlasdt@xj47y.onmicrosoft.com::d01eefa7-49d5-409a-a258-86994e1e8202" providerId="AD" clId="Web-{F6A92CE8-3A84-70BC-4212-ABB1D021AB1D}" dt="2022-05-06T01:44:04.102" v="28"/>
          <ac:spMkLst>
            <pc:docMk/>
            <pc:sldMk cId="0" sldId="270"/>
            <ac:spMk id="5" creationId="{BD4C492A-E3F2-BF50-17A8-BFA77215B2D7}"/>
          </ac:spMkLst>
        </pc:spChg>
        <pc:spChg chg="del">
          <ac:chgData name="Thanh Hung" userId="S::mrlasdt@xj47y.onmicrosoft.com::d01eefa7-49d5-409a-a258-86994e1e8202" providerId="AD" clId="Web-{F6A92CE8-3A84-70BC-4212-ABB1D021AB1D}" dt="2022-05-06T01:41:36.493" v="20"/>
          <ac:spMkLst>
            <pc:docMk/>
            <pc:sldMk cId="0" sldId="270"/>
            <ac:spMk id="262" creationId="{00000000-0000-0000-0000-000000000000}"/>
          </ac:spMkLst>
        </pc:spChg>
        <pc:spChg chg="del">
          <ac:chgData name="Thanh Hung" userId="S::mrlasdt@xj47y.onmicrosoft.com::d01eefa7-49d5-409a-a258-86994e1e8202" providerId="AD" clId="Web-{F6A92CE8-3A84-70BC-4212-ABB1D021AB1D}" dt="2022-05-06T01:42:23.790" v="25"/>
          <ac:spMkLst>
            <pc:docMk/>
            <pc:sldMk cId="0" sldId="270"/>
            <ac:spMk id="266" creationId="{00000000-0000-0000-0000-000000000000}"/>
          </ac:spMkLst>
        </pc:spChg>
        <pc:spChg chg="mod">
          <ac:chgData name="Thanh Hung" userId="S::mrlasdt@xj47y.onmicrosoft.com::d01eefa7-49d5-409a-a258-86994e1e8202" providerId="AD" clId="Web-{F6A92CE8-3A84-70BC-4212-ABB1D021AB1D}" dt="2022-05-06T02:10:46.614" v="487"/>
          <ac:spMkLst>
            <pc:docMk/>
            <pc:sldMk cId="0" sldId="270"/>
            <ac:spMk id="271" creationId="{00000000-0000-0000-0000-000000000000}"/>
          </ac:spMkLst>
        </pc:spChg>
        <pc:grpChg chg="add mod">
          <ac:chgData name="Thanh Hung" userId="S::mrlasdt@xj47y.onmicrosoft.com::d01eefa7-49d5-409a-a258-86994e1e8202" providerId="AD" clId="Web-{F6A92CE8-3A84-70BC-4212-ABB1D021AB1D}" dt="2022-05-06T01:42:19.775" v="24" actId="14100"/>
          <ac:grpSpMkLst>
            <pc:docMk/>
            <pc:sldMk cId="0" sldId="270"/>
            <ac:grpSpMk id="3" creationId="{AD78188F-E15F-0C3C-E362-1EDD11982665}"/>
          </ac:grpSpMkLst>
        </pc:grpChg>
        <pc:picChg chg="mod">
          <ac:chgData name="Thanh Hung" userId="S::mrlasdt@xj47y.onmicrosoft.com::d01eefa7-49d5-409a-a258-86994e1e8202" providerId="AD" clId="Web-{F6A92CE8-3A84-70BC-4212-ABB1D021AB1D}" dt="2022-05-06T01:42:01.868" v="21" actId="1076"/>
          <ac:picMkLst>
            <pc:docMk/>
            <pc:sldMk cId="0" sldId="270"/>
            <ac:picMk id="270" creationId="{00000000-0000-0000-0000-000000000000}"/>
          </ac:picMkLst>
        </pc:picChg>
      </pc:sldChg>
      <pc:sldChg chg="addSp delSp modSp add replId">
        <pc:chgData name="Thanh Hung" userId="S::mrlasdt@xj47y.onmicrosoft.com::d01eefa7-49d5-409a-a258-86994e1e8202" providerId="AD" clId="Web-{F6A92CE8-3A84-70BC-4212-ABB1D021AB1D}" dt="2022-05-06T02:08:16.723" v="479" actId="1076"/>
        <pc:sldMkLst>
          <pc:docMk/>
          <pc:sldMk cId="1217324539" sldId="279"/>
        </pc:sldMkLst>
        <pc:spChg chg="del">
          <ac:chgData name="Thanh Hung" userId="S::mrlasdt@xj47y.onmicrosoft.com::d01eefa7-49d5-409a-a258-86994e1e8202" providerId="AD" clId="Web-{F6A92CE8-3A84-70BC-4212-ABB1D021AB1D}" dt="2022-05-06T01:48:19.664" v="277"/>
          <ac:spMkLst>
            <pc:docMk/>
            <pc:sldMk cId="1217324539" sldId="279"/>
            <ac:spMk id="4" creationId="{2866B558-20F9-726E-9231-BB9E86833F09}"/>
          </ac:spMkLst>
        </pc:spChg>
        <pc:spChg chg="add mod">
          <ac:chgData name="Thanh Hung" userId="S::mrlasdt@xj47y.onmicrosoft.com::d01eefa7-49d5-409a-a258-86994e1e8202" providerId="AD" clId="Web-{F6A92CE8-3A84-70BC-4212-ABB1D021AB1D}" dt="2022-05-06T01:51:32.257" v="325"/>
          <ac:spMkLst>
            <pc:docMk/>
            <pc:sldMk cId="1217324539" sldId="279"/>
            <ac:spMk id="6" creationId="{BC605269-CAFE-B637-6E6D-7DF311206A2E}"/>
          </ac:spMkLst>
        </pc:spChg>
        <pc:spChg chg="add mod">
          <ac:chgData name="Thanh Hung" userId="S::mrlasdt@xj47y.onmicrosoft.com::d01eefa7-49d5-409a-a258-86994e1e8202" providerId="AD" clId="Web-{F6A92CE8-3A84-70BC-4212-ABB1D021AB1D}" dt="2022-05-06T01:52:22.788" v="338" actId="1076"/>
          <ac:spMkLst>
            <pc:docMk/>
            <pc:sldMk cId="1217324539" sldId="279"/>
            <ac:spMk id="8" creationId="{6BE8B862-EA0F-E6DF-4C33-2F60A2486299}"/>
          </ac:spMkLst>
        </pc:spChg>
        <pc:spChg chg="add del mod">
          <ac:chgData name="Thanh Hung" userId="S::mrlasdt@xj47y.onmicrosoft.com::d01eefa7-49d5-409a-a258-86994e1e8202" providerId="AD" clId="Web-{F6A92CE8-3A84-70BC-4212-ABB1D021AB1D}" dt="2022-05-06T01:53:33.866" v="359"/>
          <ac:spMkLst>
            <pc:docMk/>
            <pc:sldMk cId="1217324539" sldId="279"/>
            <ac:spMk id="9" creationId="{F6D8737B-6697-58FF-87E9-D74158CED162}"/>
          </ac:spMkLst>
        </pc:spChg>
        <pc:spChg chg="add del">
          <ac:chgData name="Thanh Hung" userId="S::mrlasdt@xj47y.onmicrosoft.com::d01eefa7-49d5-409a-a258-86994e1e8202" providerId="AD" clId="Web-{F6A92CE8-3A84-70BC-4212-ABB1D021AB1D}" dt="2022-05-06T01:53:05.554" v="358"/>
          <ac:spMkLst>
            <pc:docMk/>
            <pc:sldMk cId="1217324539" sldId="279"/>
            <ac:spMk id="10" creationId="{341A4B45-5F36-0A75-41A8-3C00C05EF8FE}"/>
          </ac:spMkLst>
        </pc:spChg>
        <pc:spChg chg="add del mod">
          <ac:chgData name="Thanh Hung" userId="S::mrlasdt@xj47y.onmicrosoft.com::d01eefa7-49d5-409a-a258-86994e1e8202" providerId="AD" clId="Web-{F6A92CE8-3A84-70BC-4212-ABB1D021AB1D}" dt="2022-05-06T02:02:29.318" v="366"/>
          <ac:spMkLst>
            <pc:docMk/>
            <pc:sldMk cId="1217324539" sldId="279"/>
            <ac:spMk id="12" creationId="{7029303B-6440-C0FC-CEF6-E44A56D17842}"/>
          </ac:spMkLst>
        </pc:spChg>
        <pc:spChg chg="add mod">
          <ac:chgData name="Thanh Hung" userId="S::mrlasdt@xj47y.onmicrosoft.com::d01eefa7-49d5-409a-a258-86994e1e8202" providerId="AD" clId="Web-{F6A92CE8-3A84-70BC-4212-ABB1D021AB1D}" dt="2022-05-06T02:08:16.723" v="479" actId="1076"/>
          <ac:spMkLst>
            <pc:docMk/>
            <pc:sldMk cId="1217324539" sldId="279"/>
            <ac:spMk id="13" creationId="{A73351BE-C32B-2B98-B02F-5730D8BB5F07}"/>
          </ac:spMkLst>
        </pc:spChg>
        <pc:spChg chg="add del">
          <ac:chgData name="Thanh Hung" userId="S::mrlasdt@xj47y.onmicrosoft.com::d01eefa7-49d5-409a-a258-86994e1e8202" providerId="AD" clId="Web-{F6A92CE8-3A84-70BC-4212-ABB1D021AB1D}" dt="2022-05-06T02:07:23.521" v="428"/>
          <ac:spMkLst>
            <pc:docMk/>
            <pc:sldMk cId="1217324539" sldId="279"/>
            <ac:spMk id="15" creationId="{039080FF-EBC8-31E8-874A-2228F46BE859}"/>
          </ac:spMkLst>
        </pc:spChg>
        <pc:spChg chg="mod">
          <ac:chgData name="Thanh Hung" userId="S::mrlasdt@xj47y.onmicrosoft.com::d01eefa7-49d5-409a-a258-86994e1e8202" providerId="AD" clId="Web-{F6A92CE8-3A84-70BC-4212-ABB1D021AB1D}" dt="2022-05-06T01:50:30.851" v="314" actId="20577"/>
          <ac:spMkLst>
            <pc:docMk/>
            <pc:sldMk cId="1217324539" sldId="279"/>
            <ac:spMk id="261" creationId="{00000000-0000-0000-0000-000000000000}"/>
          </ac:spMkLst>
        </pc:spChg>
        <pc:grpChg chg="del">
          <ac:chgData name="Thanh Hung" userId="S::mrlasdt@xj47y.onmicrosoft.com::d01eefa7-49d5-409a-a258-86994e1e8202" providerId="AD" clId="Web-{F6A92CE8-3A84-70BC-4212-ABB1D021AB1D}" dt="2022-05-06T01:48:15.930" v="275"/>
          <ac:grpSpMkLst>
            <pc:docMk/>
            <pc:sldMk cId="1217324539" sldId="279"/>
            <ac:grpSpMk id="3" creationId="{AD78188F-E15F-0C3C-E362-1EDD11982665}"/>
          </ac:grpSpMkLst>
        </pc:grpChg>
        <pc:grpChg chg="add mod">
          <ac:chgData name="Thanh Hung" userId="S::mrlasdt@xj47y.onmicrosoft.com::d01eefa7-49d5-409a-a258-86994e1e8202" providerId="AD" clId="Web-{F6A92CE8-3A84-70BC-4212-ABB1D021AB1D}" dt="2022-05-06T02:00:55.724" v="363" actId="1076"/>
          <ac:grpSpMkLst>
            <pc:docMk/>
            <pc:sldMk cId="1217324539" sldId="279"/>
            <ac:grpSpMk id="11" creationId="{FB13D357-B133-9229-0254-FE007ED2422C}"/>
          </ac:grpSpMkLst>
        </pc:grpChg>
        <pc:picChg chg="add mod modCrop">
          <ac:chgData name="Thanh Hung" userId="S::mrlasdt@xj47y.onmicrosoft.com::d01eefa7-49d5-409a-a258-86994e1e8202" providerId="AD" clId="Web-{F6A92CE8-3A84-70BC-4212-ABB1D021AB1D}" dt="2022-05-06T02:00:24.865" v="361" actId="1076"/>
          <ac:picMkLst>
            <pc:docMk/>
            <pc:sldMk cId="1217324539" sldId="279"/>
            <ac:picMk id="5" creationId="{160A7520-3DBB-7070-B5DC-A6C14706C173}"/>
          </ac:picMkLst>
        </pc:picChg>
        <pc:picChg chg="del">
          <ac:chgData name="Thanh Hung" userId="S::mrlasdt@xj47y.onmicrosoft.com::d01eefa7-49d5-409a-a258-86994e1e8202" providerId="AD" clId="Web-{F6A92CE8-3A84-70BC-4212-ABB1D021AB1D}" dt="2022-05-06T01:48:17.211" v="276"/>
          <ac:picMkLst>
            <pc:docMk/>
            <pc:sldMk cId="1217324539" sldId="279"/>
            <ac:picMk id="270" creationId="{00000000-0000-0000-0000-000000000000}"/>
          </ac:picMkLst>
        </pc:picChg>
        <pc:cxnChg chg="add mod">
          <ac:chgData name="Thanh Hung" userId="S::mrlasdt@xj47y.onmicrosoft.com::d01eefa7-49d5-409a-a258-86994e1e8202" providerId="AD" clId="Web-{F6A92CE8-3A84-70BC-4212-ABB1D021AB1D}" dt="2022-05-06T01:52:04.085" v="330"/>
          <ac:cxnSpMkLst>
            <pc:docMk/>
            <pc:sldMk cId="1217324539" sldId="279"/>
            <ac:cxnSpMk id="7" creationId="{44F93EB7-3A07-9BF9-42F9-E943F4520C80}"/>
          </ac:cxnSpMkLst>
        </pc:cxnChg>
      </pc:sldChg>
      <pc:sldChg chg="add del replId">
        <pc:chgData name="Thanh Hung" userId="S::mrlasdt@xj47y.onmicrosoft.com::d01eefa7-49d5-409a-a258-86994e1e8202" providerId="AD" clId="Web-{F6A92CE8-3A84-70BC-4212-ABB1D021AB1D}" dt="2022-05-06T01:48:42.086" v="279"/>
        <pc:sldMkLst>
          <pc:docMk/>
          <pc:sldMk cId="2433005077" sldId="280"/>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115E8C-7D3A-472F-9792-79E80E302CD1}"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D64C86B-EE9B-49A8-AAE8-FB8E66C5B29E}">
      <dgm:prSet/>
      <dgm:spPr/>
      <dgm:t>
        <a:bodyPr/>
        <a:lstStyle/>
        <a:p>
          <a:pPr>
            <a:lnSpc>
              <a:spcPct val="100000"/>
            </a:lnSpc>
            <a:defRPr cap="all"/>
          </a:pPr>
          <a:r>
            <a:rPr lang="en-US" dirty="0"/>
            <a:t>Introduction</a:t>
          </a:r>
        </a:p>
      </dgm:t>
    </dgm:pt>
    <dgm:pt modelId="{54E88248-1B8E-4E23-BACE-26A21AE8A8B1}" type="parTrans" cxnId="{10CE987D-C340-4127-9C8E-EBB8C4907134}">
      <dgm:prSet/>
      <dgm:spPr/>
      <dgm:t>
        <a:bodyPr/>
        <a:lstStyle/>
        <a:p>
          <a:endParaRPr lang="en-US"/>
        </a:p>
      </dgm:t>
    </dgm:pt>
    <dgm:pt modelId="{809FCA61-0EB7-4BD7-A21B-1586FD58455E}" type="sibTrans" cxnId="{10CE987D-C340-4127-9C8E-EBB8C4907134}">
      <dgm:prSet/>
      <dgm:spPr/>
      <dgm:t>
        <a:bodyPr/>
        <a:lstStyle/>
        <a:p>
          <a:endParaRPr lang="en-US"/>
        </a:p>
      </dgm:t>
    </dgm:pt>
    <dgm:pt modelId="{4AB8C381-D69B-46E3-8917-FF4573756038}">
      <dgm:prSet phldr="0"/>
      <dgm:spPr/>
      <dgm:t>
        <a:bodyPr/>
        <a:lstStyle/>
        <a:p>
          <a:pPr>
            <a:lnSpc>
              <a:spcPct val="100000"/>
            </a:lnSpc>
            <a:defRPr cap="all"/>
          </a:pPr>
          <a:r>
            <a:rPr lang="en-US" dirty="0">
              <a:latin typeface="Calibri Light" panose="020F0302020204030204"/>
            </a:rPr>
            <a:t>Discussion</a:t>
          </a:r>
          <a:endParaRPr lang="en-US" dirty="0"/>
        </a:p>
      </dgm:t>
    </dgm:pt>
    <dgm:pt modelId="{F4712802-65FF-43CA-AA29-3D8DB3509F4E}" type="parTrans" cxnId="{353994F6-81A5-4B65-837E-8A96F89B828B}">
      <dgm:prSet/>
      <dgm:spPr/>
      <dgm:t>
        <a:bodyPr/>
        <a:lstStyle/>
        <a:p>
          <a:endParaRPr lang="en-US"/>
        </a:p>
      </dgm:t>
    </dgm:pt>
    <dgm:pt modelId="{73BCECC4-42D5-4D1B-A7BD-C5536915C860}" type="sibTrans" cxnId="{353994F6-81A5-4B65-837E-8A96F89B828B}">
      <dgm:prSet/>
      <dgm:spPr/>
      <dgm:t>
        <a:bodyPr/>
        <a:lstStyle/>
        <a:p>
          <a:endParaRPr lang="en-US"/>
        </a:p>
      </dgm:t>
    </dgm:pt>
    <dgm:pt modelId="{AE2C2771-3720-4098-9CEF-B061DC168859}">
      <dgm:prSet phldr="0"/>
      <dgm:spPr/>
      <dgm:t>
        <a:bodyPr/>
        <a:lstStyle/>
        <a:p>
          <a:pPr>
            <a:lnSpc>
              <a:spcPct val="100000"/>
            </a:lnSpc>
            <a:defRPr cap="all"/>
          </a:pPr>
          <a:r>
            <a:rPr lang="en-US" dirty="0">
              <a:latin typeface="Calibri Light" panose="020F0302020204030204"/>
            </a:rPr>
            <a:t>Methods</a:t>
          </a:r>
        </a:p>
      </dgm:t>
    </dgm:pt>
    <dgm:pt modelId="{8DD09977-047A-4163-AD35-16BB3F7DF74F}" type="parTrans" cxnId="{493AC08A-1619-44A9-A638-5D191469E336}">
      <dgm:prSet/>
      <dgm:spPr/>
      <dgm:t>
        <a:bodyPr/>
        <a:lstStyle/>
        <a:p>
          <a:endParaRPr lang="en-US"/>
        </a:p>
      </dgm:t>
    </dgm:pt>
    <dgm:pt modelId="{DB39DA4E-668B-49E6-A358-41DABA4CFBF3}" type="sibTrans" cxnId="{493AC08A-1619-44A9-A638-5D191469E336}">
      <dgm:prSet/>
      <dgm:spPr/>
      <dgm:t>
        <a:bodyPr/>
        <a:lstStyle/>
        <a:p>
          <a:endParaRPr lang="en-US"/>
        </a:p>
      </dgm:t>
    </dgm:pt>
    <dgm:pt modelId="{DC1D112F-A7C6-473A-BF11-69AF3961433B}">
      <dgm:prSet phldr="0"/>
      <dgm:spPr/>
      <dgm:t>
        <a:bodyPr/>
        <a:lstStyle/>
        <a:p>
          <a:pPr>
            <a:lnSpc>
              <a:spcPct val="100000"/>
            </a:lnSpc>
            <a:defRPr cap="all"/>
          </a:pPr>
          <a:r>
            <a:rPr lang="en-US" dirty="0">
              <a:latin typeface="Calibri Light" panose="020F0302020204030204"/>
            </a:rPr>
            <a:t>Dataset</a:t>
          </a:r>
          <a:endParaRPr lang="en-US" dirty="0"/>
        </a:p>
      </dgm:t>
    </dgm:pt>
    <dgm:pt modelId="{5395B0B9-8072-4A07-BCA2-22B7DD188F9F}" type="sibTrans" cxnId="{1AF7F4C5-B46C-484D-B636-CF98640FA631}">
      <dgm:prSet/>
      <dgm:spPr/>
      <dgm:t>
        <a:bodyPr/>
        <a:lstStyle/>
        <a:p>
          <a:endParaRPr lang="en-US"/>
        </a:p>
      </dgm:t>
    </dgm:pt>
    <dgm:pt modelId="{FD61EB41-0733-4A73-9C08-2530DE7CB332}" type="parTrans" cxnId="{1AF7F4C5-B46C-484D-B636-CF98640FA631}">
      <dgm:prSet/>
      <dgm:spPr/>
      <dgm:t>
        <a:bodyPr/>
        <a:lstStyle/>
        <a:p>
          <a:endParaRPr lang="en-US"/>
        </a:p>
      </dgm:t>
    </dgm:pt>
    <dgm:pt modelId="{9BE858FC-7D3D-4FB7-9B6F-E269D5EFFBD1}" type="pres">
      <dgm:prSet presAssocID="{57115E8C-7D3A-472F-9792-79E80E302CD1}" presName="root" presStyleCnt="0">
        <dgm:presLayoutVars>
          <dgm:dir/>
          <dgm:resizeHandles val="exact"/>
        </dgm:presLayoutVars>
      </dgm:prSet>
      <dgm:spPr/>
    </dgm:pt>
    <dgm:pt modelId="{A7314C0A-7574-49BA-8238-90EF25099C7C}" type="pres">
      <dgm:prSet presAssocID="{8D64C86B-EE9B-49A8-AAE8-FB8E66C5B29E}" presName="compNode" presStyleCnt="0"/>
      <dgm:spPr/>
    </dgm:pt>
    <dgm:pt modelId="{720D0F80-E5DE-4B65-A580-BC4A8E65DAF4}" type="pres">
      <dgm:prSet presAssocID="{8D64C86B-EE9B-49A8-AAE8-FB8E66C5B29E}" presName="iconBgRect" presStyleLbl="bgShp" presStyleIdx="0" presStyleCnt="4"/>
      <dgm:spPr>
        <a:prstGeom prst="round2DiagRect">
          <a:avLst>
            <a:gd name="adj1" fmla="val 29727"/>
            <a:gd name="adj2" fmla="val 0"/>
          </a:avLst>
        </a:prstGeom>
      </dgm:spPr>
    </dgm:pt>
    <dgm:pt modelId="{A36E88BF-EC66-4B80-B7AE-633E6172F416}" type="pres">
      <dgm:prSet presAssocID="{8D64C86B-EE9B-49A8-AAE8-FB8E66C5B29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ài liệu"/>
        </a:ext>
      </dgm:extLst>
    </dgm:pt>
    <dgm:pt modelId="{58581638-147F-451B-A91B-D552A46E5750}" type="pres">
      <dgm:prSet presAssocID="{8D64C86B-EE9B-49A8-AAE8-FB8E66C5B29E}" presName="spaceRect" presStyleCnt="0"/>
      <dgm:spPr/>
    </dgm:pt>
    <dgm:pt modelId="{A13F6FA0-A748-403C-8617-228B9F75A327}" type="pres">
      <dgm:prSet presAssocID="{8D64C86B-EE9B-49A8-AAE8-FB8E66C5B29E}" presName="textRect" presStyleLbl="revTx" presStyleIdx="0" presStyleCnt="4">
        <dgm:presLayoutVars>
          <dgm:chMax val="1"/>
          <dgm:chPref val="1"/>
        </dgm:presLayoutVars>
      </dgm:prSet>
      <dgm:spPr/>
    </dgm:pt>
    <dgm:pt modelId="{3CD94670-3DE3-4D9D-B4A8-4CE0F39AB423}" type="pres">
      <dgm:prSet presAssocID="{809FCA61-0EB7-4BD7-A21B-1586FD58455E}" presName="sibTrans" presStyleCnt="0"/>
      <dgm:spPr/>
    </dgm:pt>
    <dgm:pt modelId="{172B48FE-DC6B-4251-8F6E-20011854C3F9}" type="pres">
      <dgm:prSet presAssocID="{DC1D112F-A7C6-473A-BF11-69AF3961433B}" presName="compNode" presStyleCnt="0"/>
      <dgm:spPr/>
    </dgm:pt>
    <dgm:pt modelId="{48F8F5D8-94D3-42D7-A8F0-3692103B0ABA}" type="pres">
      <dgm:prSet presAssocID="{DC1D112F-A7C6-473A-BF11-69AF3961433B}" presName="iconBgRect" presStyleLbl="bgShp" presStyleIdx="1" presStyleCnt="4"/>
      <dgm:spPr>
        <a:prstGeom prst="round2DiagRect">
          <a:avLst>
            <a:gd name="adj1" fmla="val 29727"/>
            <a:gd name="adj2" fmla="val 0"/>
          </a:avLst>
        </a:prstGeom>
      </dgm:spPr>
    </dgm:pt>
    <dgm:pt modelId="{D70A9958-9519-4055-8512-24E892B04FE7}" type="pres">
      <dgm:prSet presAssocID="{DC1D112F-A7C6-473A-BF11-69AF3961433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ơ sở dữ liệu"/>
        </a:ext>
      </dgm:extLst>
    </dgm:pt>
    <dgm:pt modelId="{87A8F04E-FC9B-4830-9210-3084BB58C6E5}" type="pres">
      <dgm:prSet presAssocID="{DC1D112F-A7C6-473A-BF11-69AF3961433B}" presName="spaceRect" presStyleCnt="0"/>
      <dgm:spPr/>
    </dgm:pt>
    <dgm:pt modelId="{F15AFDBC-83D4-4146-ADEB-04A8D4BAA830}" type="pres">
      <dgm:prSet presAssocID="{DC1D112F-A7C6-473A-BF11-69AF3961433B}" presName="textRect" presStyleLbl="revTx" presStyleIdx="1" presStyleCnt="4">
        <dgm:presLayoutVars>
          <dgm:chMax val="1"/>
          <dgm:chPref val="1"/>
        </dgm:presLayoutVars>
      </dgm:prSet>
      <dgm:spPr/>
    </dgm:pt>
    <dgm:pt modelId="{E3C86BE0-DCD0-4248-8F15-2126C60E9DCF}" type="pres">
      <dgm:prSet presAssocID="{5395B0B9-8072-4A07-BCA2-22B7DD188F9F}" presName="sibTrans" presStyleCnt="0"/>
      <dgm:spPr/>
    </dgm:pt>
    <dgm:pt modelId="{29DD99F4-37A7-4423-B1D8-32266672FAF1}" type="pres">
      <dgm:prSet presAssocID="{AE2C2771-3720-4098-9CEF-B061DC168859}" presName="compNode" presStyleCnt="0"/>
      <dgm:spPr/>
    </dgm:pt>
    <dgm:pt modelId="{70E786E4-F1E2-4D8E-8DFD-0A8C1EE7E5A0}" type="pres">
      <dgm:prSet presAssocID="{AE2C2771-3720-4098-9CEF-B061DC168859}" presName="iconBgRect" presStyleLbl="bgShp" presStyleIdx="2" presStyleCnt="4"/>
      <dgm:spPr>
        <a:prstGeom prst="round2DiagRect">
          <a:avLst>
            <a:gd name="adj1" fmla="val 29727"/>
            <a:gd name="adj2" fmla="val 0"/>
          </a:avLst>
        </a:prstGeom>
      </dgm:spPr>
    </dgm:pt>
    <dgm:pt modelId="{D6EB43FD-9143-4B46-BD84-F47405E93928}" type="pres">
      <dgm:prSet presAssocID="{AE2C2771-3720-4098-9CEF-B061DC16885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hát"/>
        </a:ext>
      </dgm:extLst>
    </dgm:pt>
    <dgm:pt modelId="{E4366AC2-9DD5-4DCF-A0B5-7C4255F1D968}" type="pres">
      <dgm:prSet presAssocID="{AE2C2771-3720-4098-9CEF-B061DC168859}" presName="spaceRect" presStyleCnt="0"/>
      <dgm:spPr/>
    </dgm:pt>
    <dgm:pt modelId="{37C2982C-CE89-4F8C-B194-080CC09F3634}" type="pres">
      <dgm:prSet presAssocID="{AE2C2771-3720-4098-9CEF-B061DC168859}" presName="textRect" presStyleLbl="revTx" presStyleIdx="2" presStyleCnt="4">
        <dgm:presLayoutVars>
          <dgm:chMax val="1"/>
          <dgm:chPref val="1"/>
        </dgm:presLayoutVars>
      </dgm:prSet>
      <dgm:spPr/>
    </dgm:pt>
    <dgm:pt modelId="{38586861-D728-4569-A65C-46E8D046C27B}" type="pres">
      <dgm:prSet presAssocID="{DB39DA4E-668B-49E6-A358-41DABA4CFBF3}" presName="sibTrans" presStyleCnt="0"/>
      <dgm:spPr/>
    </dgm:pt>
    <dgm:pt modelId="{D7F423E2-E34E-4E45-AA62-50D271CB9312}" type="pres">
      <dgm:prSet presAssocID="{4AB8C381-D69B-46E3-8917-FF4573756038}" presName="compNode" presStyleCnt="0"/>
      <dgm:spPr/>
    </dgm:pt>
    <dgm:pt modelId="{4344C3FA-A6DE-4D7B-BDF7-97F3FFA65B17}" type="pres">
      <dgm:prSet presAssocID="{4AB8C381-D69B-46E3-8917-FF4573756038}" presName="iconBgRect" presStyleLbl="bgShp" presStyleIdx="3" presStyleCnt="4"/>
      <dgm:spPr>
        <a:prstGeom prst="round2DiagRect">
          <a:avLst>
            <a:gd name="adj1" fmla="val 29727"/>
            <a:gd name="adj2" fmla="val 0"/>
          </a:avLst>
        </a:prstGeom>
      </dgm:spPr>
    </dgm:pt>
    <dgm:pt modelId="{3EE83A8C-7138-4F9F-BF10-D11273A97F9D}" type="pres">
      <dgm:prSet presAssocID="{4AB8C381-D69B-46E3-8917-FF457375603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ircles with Arrows"/>
        </a:ext>
      </dgm:extLst>
    </dgm:pt>
    <dgm:pt modelId="{B439F76E-E01C-4A42-BEE2-DAC07F8552F4}" type="pres">
      <dgm:prSet presAssocID="{4AB8C381-D69B-46E3-8917-FF4573756038}" presName="spaceRect" presStyleCnt="0"/>
      <dgm:spPr/>
    </dgm:pt>
    <dgm:pt modelId="{98CFCF1E-904E-4BD5-AC42-89F31AAC9A26}" type="pres">
      <dgm:prSet presAssocID="{4AB8C381-D69B-46E3-8917-FF4573756038}" presName="textRect" presStyleLbl="revTx" presStyleIdx="3" presStyleCnt="4">
        <dgm:presLayoutVars>
          <dgm:chMax val="1"/>
          <dgm:chPref val="1"/>
        </dgm:presLayoutVars>
      </dgm:prSet>
      <dgm:spPr/>
    </dgm:pt>
  </dgm:ptLst>
  <dgm:cxnLst>
    <dgm:cxn modelId="{8460995D-7621-4423-B240-63E5F0A3A551}" type="presOf" srcId="{DC1D112F-A7C6-473A-BF11-69AF3961433B}" destId="{F15AFDBC-83D4-4146-ADEB-04A8D4BAA830}" srcOrd="0" destOrd="0" presId="urn:microsoft.com/office/officeart/2018/5/layout/IconLeafLabelList"/>
    <dgm:cxn modelId="{10CE987D-C340-4127-9C8E-EBB8C4907134}" srcId="{57115E8C-7D3A-472F-9792-79E80E302CD1}" destId="{8D64C86B-EE9B-49A8-AAE8-FB8E66C5B29E}" srcOrd="0" destOrd="0" parTransId="{54E88248-1B8E-4E23-BACE-26A21AE8A8B1}" sibTransId="{809FCA61-0EB7-4BD7-A21B-1586FD58455E}"/>
    <dgm:cxn modelId="{493AC08A-1619-44A9-A638-5D191469E336}" srcId="{57115E8C-7D3A-472F-9792-79E80E302CD1}" destId="{AE2C2771-3720-4098-9CEF-B061DC168859}" srcOrd="2" destOrd="0" parTransId="{8DD09977-047A-4163-AD35-16BB3F7DF74F}" sibTransId="{DB39DA4E-668B-49E6-A358-41DABA4CFBF3}"/>
    <dgm:cxn modelId="{1A3F6F94-39BE-4F9F-84E5-DC4766F9D5C7}" type="presOf" srcId="{4AB8C381-D69B-46E3-8917-FF4573756038}" destId="{98CFCF1E-904E-4BD5-AC42-89F31AAC9A26}" srcOrd="0" destOrd="0" presId="urn:microsoft.com/office/officeart/2018/5/layout/IconLeafLabelList"/>
    <dgm:cxn modelId="{1AF7F4C5-B46C-484D-B636-CF98640FA631}" srcId="{57115E8C-7D3A-472F-9792-79E80E302CD1}" destId="{DC1D112F-A7C6-473A-BF11-69AF3961433B}" srcOrd="1" destOrd="0" parTransId="{FD61EB41-0733-4A73-9C08-2530DE7CB332}" sibTransId="{5395B0B9-8072-4A07-BCA2-22B7DD188F9F}"/>
    <dgm:cxn modelId="{519D74C7-F2AF-4008-AEE4-3DC6250EE37D}" type="presOf" srcId="{8D64C86B-EE9B-49A8-AAE8-FB8E66C5B29E}" destId="{A13F6FA0-A748-403C-8617-228B9F75A327}" srcOrd="0" destOrd="0" presId="urn:microsoft.com/office/officeart/2018/5/layout/IconLeafLabelList"/>
    <dgm:cxn modelId="{658564D6-3045-421A-B9B0-CBFCD01ADC2F}" type="presOf" srcId="{57115E8C-7D3A-472F-9792-79E80E302CD1}" destId="{9BE858FC-7D3D-4FB7-9B6F-E269D5EFFBD1}" srcOrd="0" destOrd="0" presId="urn:microsoft.com/office/officeart/2018/5/layout/IconLeafLabelList"/>
    <dgm:cxn modelId="{FE2F75DB-CB1F-4E47-860F-18145CE2B231}" type="presOf" srcId="{AE2C2771-3720-4098-9CEF-B061DC168859}" destId="{37C2982C-CE89-4F8C-B194-080CC09F3634}" srcOrd="0" destOrd="0" presId="urn:microsoft.com/office/officeart/2018/5/layout/IconLeafLabelList"/>
    <dgm:cxn modelId="{353994F6-81A5-4B65-837E-8A96F89B828B}" srcId="{57115E8C-7D3A-472F-9792-79E80E302CD1}" destId="{4AB8C381-D69B-46E3-8917-FF4573756038}" srcOrd="3" destOrd="0" parTransId="{F4712802-65FF-43CA-AA29-3D8DB3509F4E}" sibTransId="{73BCECC4-42D5-4D1B-A7BD-C5536915C860}"/>
    <dgm:cxn modelId="{EF8B4245-E817-434D-9E94-2543B382694D}" type="presParOf" srcId="{9BE858FC-7D3D-4FB7-9B6F-E269D5EFFBD1}" destId="{A7314C0A-7574-49BA-8238-90EF25099C7C}" srcOrd="0" destOrd="0" presId="urn:microsoft.com/office/officeart/2018/5/layout/IconLeafLabelList"/>
    <dgm:cxn modelId="{28AE9090-3463-4782-8EBE-F659DD73F888}" type="presParOf" srcId="{A7314C0A-7574-49BA-8238-90EF25099C7C}" destId="{720D0F80-E5DE-4B65-A580-BC4A8E65DAF4}" srcOrd="0" destOrd="0" presId="urn:microsoft.com/office/officeart/2018/5/layout/IconLeafLabelList"/>
    <dgm:cxn modelId="{8E757EEB-6E73-48FA-B100-5F45F68E31C6}" type="presParOf" srcId="{A7314C0A-7574-49BA-8238-90EF25099C7C}" destId="{A36E88BF-EC66-4B80-B7AE-633E6172F416}" srcOrd="1" destOrd="0" presId="urn:microsoft.com/office/officeart/2018/5/layout/IconLeafLabelList"/>
    <dgm:cxn modelId="{47365C39-4987-4751-B9B4-27A7FC34B836}" type="presParOf" srcId="{A7314C0A-7574-49BA-8238-90EF25099C7C}" destId="{58581638-147F-451B-A91B-D552A46E5750}" srcOrd="2" destOrd="0" presId="urn:microsoft.com/office/officeart/2018/5/layout/IconLeafLabelList"/>
    <dgm:cxn modelId="{413EA547-5645-456C-B627-7807E00BDEC3}" type="presParOf" srcId="{A7314C0A-7574-49BA-8238-90EF25099C7C}" destId="{A13F6FA0-A748-403C-8617-228B9F75A327}" srcOrd="3" destOrd="0" presId="urn:microsoft.com/office/officeart/2018/5/layout/IconLeafLabelList"/>
    <dgm:cxn modelId="{E9EAA98E-11B7-4427-AD18-896ED827BE48}" type="presParOf" srcId="{9BE858FC-7D3D-4FB7-9B6F-E269D5EFFBD1}" destId="{3CD94670-3DE3-4D9D-B4A8-4CE0F39AB423}" srcOrd="1" destOrd="0" presId="urn:microsoft.com/office/officeart/2018/5/layout/IconLeafLabelList"/>
    <dgm:cxn modelId="{665F70DC-7B24-4CA3-9E60-A9AABF706780}" type="presParOf" srcId="{9BE858FC-7D3D-4FB7-9B6F-E269D5EFFBD1}" destId="{172B48FE-DC6B-4251-8F6E-20011854C3F9}" srcOrd="2" destOrd="0" presId="urn:microsoft.com/office/officeart/2018/5/layout/IconLeafLabelList"/>
    <dgm:cxn modelId="{0234ACD3-32CC-486F-B76A-AD0B10EA8EBF}" type="presParOf" srcId="{172B48FE-DC6B-4251-8F6E-20011854C3F9}" destId="{48F8F5D8-94D3-42D7-A8F0-3692103B0ABA}" srcOrd="0" destOrd="0" presId="urn:microsoft.com/office/officeart/2018/5/layout/IconLeafLabelList"/>
    <dgm:cxn modelId="{1FAE59C1-8E23-464F-9A2B-67D60E3BF5CA}" type="presParOf" srcId="{172B48FE-DC6B-4251-8F6E-20011854C3F9}" destId="{D70A9958-9519-4055-8512-24E892B04FE7}" srcOrd="1" destOrd="0" presId="urn:microsoft.com/office/officeart/2018/5/layout/IconLeafLabelList"/>
    <dgm:cxn modelId="{F1BE7581-09CC-4AF1-A618-79A1CF490596}" type="presParOf" srcId="{172B48FE-DC6B-4251-8F6E-20011854C3F9}" destId="{87A8F04E-FC9B-4830-9210-3084BB58C6E5}" srcOrd="2" destOrd="0" presId="urn:microsoft.com/office/officeart/2018/5/layout/IconLeafLabelList"/>
    <dgm:cxn modelId="{56EE1B48-3B8E-458E-AB38-5AB326873365}" type="presParOf" srcId="{172B48FE-DC6B-4251-8F6E-20011854C3F9}" destId="{F15AFDBC-83D4-4146-ADEB-04A8D4BAA830}" srcOrd="3" destOrd="0" presId="urn:microsoft.com/office/officeart/2018/5/layout/IconLeafLabelList"/>
    <dgm:cxn modelId="{42535397-0C0B-42D5-A2D9-316AA2CA36CE}" type="presParOf" srcId="{9BE858FC-7D3D-4FB7-9B6F-E269D5EFFBD1}" destId="{E3C86BE0-DCD0-4248-8F15-2126C60E9DCF}" srcOrd="3" destOrd="0" presId="urn:microsoft.com/office/officeart/2018/5/layout/IconLeafLabelList"/>
    <dgm:cxn modelId="{4F061177-4A98-464F-97A8-D9B7BF29A311}" type="presParOf" srcId="{9BE858FC-7D3D-4FB7-9B6F-E269D5EFFBD1}" destId="{29DD99F4-37A7-4423-B1D8-32266672FAF1}" srcOrd="4" destOrd="0" presId="urn:microsoft.com/office/officeart/2018/5/layout/IconLeafLabelList"/>
    <dgm:cxn modelId="{AEF801F9-7E4D-4929-88DE-4E6C644BF5EE}" type="presParOf" srcId="{29DD99F4-37A7-4423-B1D8-32266672FAF1}" destId="{70E786E4-F1E2-4D8E-8DFD-0A8C1EE7E5A0}" srcOrd="0" destOrd="0" presId="urn:microsoft.com/office/officeart/2018/5/layout/IconLeafLabelList"/>
    <dgm:cxn modelId="{71F2B6D2-CD7E-4A7E-9DFA-9DB7752572DF}" type="presParOf" srcId="{29DD99F4-37A7-4423-B1D8-32266672FAF1}" destId="{D6EB43FD-9143-4B46-BD84-F47405E93928}" srcOrd="1" destOrd="0" presId="urn:microsoft.com/office/officeart/2018/5/layout/IconLeafLabelList"/>
    <dgm:cxn modelId="{D5C2EB0C-20B4-4F02-9657-C831966A7A8F}" type="presParOf" srcId="{29DD99F4-37A7-4423-B1D8-32266672FAF1}" destId="{E4366AC2-9DD5-4DCF-A0B5-7C4255F1D968}" srcOrd="2" destOrd="0" presId="urn:microsoft.com/office/officeart/2018/5/layout/IconLeafLabelList"/>
    <dgm:cxn modelId="{7849A672-0F18-4B7B-B039-1E1F7A2CD76E}" type="presParOf" srcId="{29DD99F4-37A7-4423-B1D8-32266672FAF1}" destId="{37C2982C-CE89-4F8C-B194-080CC09F3634}" srcOrd="3" destOrd="0" presId="urn:microsoft.com/office/officeart/2018/5/layout/IconLeafLabelList"/>
    <dgm:cxn modelId="{9245277A-2CE1-4450-9690-91180F9EB1DB}" type="presParOf" srcId="{9BE858FC-7D3D-4FB7-9B6F-E269D5EFFBD1}" destId="{38586861-D728-4569-A65C-46E8D046C27B}" srcOrd="5" destOrd="0" presId="urn:microsoft.com/office/officeart/2018/5/layout/IconLeafLabelList"/>
    <dgm:cxn modelId="{D8024B40-414A-4FBB-B2FC-7AE27A0005C2}" type="presParOf" srcId="{9BE858FC-7D3D-4FB7-9B6F-E269D5EFFBD1}" destId="{D7F423E2-E34E-4E45-AA62-50D271CB9312}" srcOrd="6" destOrd="0" presId="urn:microsoft.com/office/officeart/2018/5/layout/IconLeafLabelList"/>
    <dgm:cxn modelId="{51D479C2-0089-4BEE-A92B-E56449E8CD2F}" type="presParOf" srcId="{D7F423E2-E34E-4E45-AA62-50D271CB9312}" destId="{4344C3FA-A6DE-4D7B-BDF7-97F3FFA65B17}" srcOrd="0" destOrd="0" presId="urn:microsoft.com/office/officeart/2018/5/layout/IconLeafLabelList"/>
    <dgm:cxn modelId="{F3EE18C1-6DAE-41F6-B9FB-96B1B5E845F7}" type="presParOf" srcId="{D7F423E2-E34E-4E45-AA62-50D271CB9312}" destId="{3EE83A8C-7138-4F9F-BF10-D11273A97F9D}" srcOrd="1" destOrd="0" presId="urn:microsoft.com/office/officeart/2018/5/layout/IconLeafLabelList"/>
    <dgm:cxn modelId="{676D4D8F-841C-44C7-9E47-FA3DD4B8C3A1}" type="presParOf" srcId="{D7F423E2-E34E-4E45-AA62-50D271CB9312}" destId="{B439F76E-E01C-4A42-BEE2-DAC07F8552F4}" srcOrd="2" destOrd="0" presId="urn:microsoft.com/office/officeart/2018/5/layout/IconLeafLabelList"/>
    <dgm:cxn modelId="{088B739D-E733-450B-9496-797A1CE10E25}" type="presParOf" srcId="{D7F423E2-E34E-4E45-AA62-50D271CB9312}" destId="{98CFCF1E-904E-4BD5-AC42-89F31AAC9A26}"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0D0F80-E5DE-4B65-A580-BC4A8E65DAF4}">
      <dsp:nvSpPr>
        <dsp:cNvPr id="0" name=""/>
        <dsp:cNvSpPr/>
      </dsp:nvSpPr>
      <dsp:spPr>
        <a:xfrm>
          <a:off x="973033" y="986539"/>
          <a:ext cx="1264134" cy="1264134"/>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6E88BF-EC66-4B80-B7AE-633E6172F416}">
      <dsp:nvSpPr>
        <dsp:cNvPr id="0" name=""/>
        <dsp:cNvSpPr/>
      </dsp:nvSpPr>
      <dsp:spPr>
        <a:xfrm>
          <a:off x="1242439" y="1255945"/>
          <a:ext cx="725322" cy="72532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miter/>
        </a:ln>
        <a:effectLst/>
      </dsp:spPr>
      <dsp:style>
        <a:lnRef idx="2">
          <a:scrgbClr r="0" g="0" b="0"/>
        </a:lnRef>
        <a:fillRef idx="1">
          <a:scrgbClr r="0" g="0" b="0"/>
        </a:fillRef>
        <a:effectRef idx="0">
          <a:scrgbClr r="0" g="0" b="0"/>
        </a:effectRef>
        <a:fontRef idx="minor">
          <a:schemeClr val="lt1"/>
        </a:fontRef>
      </dsp:style>
    </dsp:sp>
    <dsp:sp modelId="{A13F6FA0-A748-403C-8617-228B9F75A327}">
      <dsp:nvSpPr>
        <dsp:cNvPr id="0" name=""/>
        <dsp:cNvSpPr/>
      </dsp:nvSpPr>
      <dsp:spPr>
        <a:xfrm>
          <a:off x="568925" y="2644420"/>
          <a:ext cx="207235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dirty="0"/>
            <a:t>Introduction</a:t>
          </a:r>
        </a:p>
      </dsp:txBody>
      <dsp:txXfrm>
        <a:off x="568925" y="2644420"/>
        <a:ext cx="2072351" cy="720000"/>
      </dsp:txXfrm>
    </dsp:sp>
    <dsp:sp modelId="{48F8F5D8-94D3-42D7-A8F0-3692103B0ABA}">
      <dsp:nvSpPr>
        <dsp:cNvPr id="0" name=""/>
        <dsp:cNvSpPr/>
      </dsp:nvSpPr>
      <dsp:spPr>
        <a:xfrm>
          <a:off x="3408046" y="986539"/>
          <a:ext cx="1264134" cy="1264134"/>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0A9958-9519-4055-8512-24E892B04FE7}">
      <dsp:nvSpPr>
        <dsp:cNvPr id="0" name=""/>
        <dsp:cNvSpPr/>
      </dsp:nvSpPr>
      <dsp:spPr>
        <a:xfrm>
          <a:off x="3677452" y="1255945"/>
          <a:ext cx="725322" cy="72532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miter/>
        </a:ln>
        <a:effectLst/>
      </dsp:spPr>
      <dsp:style>
        <a:lnRef idx="2">
          <a:scrgbClr r="0" g="0" b="0"/>
        </a:lnRef>
        <a:fillRef idx="1">
          <a:scrgbClr r="0" g="0" b="0"/>
        </a:fillRef>
        <a:effectRef idx="0">
          <a:scrgbClr r="0" g="0" b="0"/>
        </a:effectRef>
        <a:fontRef idx="minor">
          <a:schemeClr val="lt1"/>
        </a:fontRef>
      </dsp:style>
    </dsp:sp>
    <dsp:sp modelId="{F15AFDBC-83D4-4146-ADEB-04A8D4BAA830}">
      <dsp:nvSpPr>
        <dsp:cNvPr id="0" name=""/>
        <dsp:cNvSpPr/>
      </dsp:nvSpPr>
      <dsp:spPr>
        <a:xfrm>
          <a:off x="3003938" y="2644420"/>
          <a:ext cx="207235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dirty="0">
              <a:latin typeface="Calibri Light" panose="020F0302020204030204"/>
            </a:rPr>
            <a:t>Dataset</a:t>
          </a:r>
          <a:endParaRPr lang="en-US" sz="2100" kern="1200" dirty="0"/>
        </a:p>
      </dsp:txBody>
      <dsp:txXfrm>
        <a:off x="3003938" y="2644420"/>
        <a:ext cx="2072351" cy="720000"/>
      </dsp:txXfrm>
    </dsp:sp>
    <dsp:sp modelId="{70E786E4-F1E2-4D8E-8DFD-0A8C1EE7E5A0}">
      <dsp:nvSpPr>
        <dsp:cNvPr id="0" name=""/>
        <dsp:cNvSpPr/>
      </dsp:nvSpPr>
      <dsp:spPr>
        <a:xfrm>
          <a:off x="5843059" y="986539"/>
          <a:ext cx="1264134" cy="1264134"/>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EB43FD-9143-4B46-BD84-F47405E93928}">
      <dsp:nvSpPr>
        <dsp:cNvPr id="0" name=""/>
        <dsp:cNvSpPr/>
      </dsp:nvSpPr>
      <dsp:spPr>
        <a:xfrm>
          <a:off x="6112464" y="1255945"/>
          <a:ext cx="725322" cy="72532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miter/>
        </a:ln>
        <a:effectLst/>
      </dsp:spPr>
      <dsp:style>
        <a:lnRef idx="2">
          <a:scrgbClr r="0" g="0" b="0"/>
        </a:lnRef>
        <a:fillRef idx="1">
          <a:scrgbClr r="0" g="0" b="0"/>
        </a:fillRef>
        <a:effectRef idx="0">
          <a:scrgbClr r="0" g="0" b="0"/>
        </a:effectRef>
        <a:fontRef idx="minor">
          <a:schemeClr val="lt1"/>
        </a:fontRef>
      </dsp:style>
    </dsp:sp>
    <dsp:sp modelId="{37C2982C-CE89-4F8C-B194-080CC09F3634}">
      <dsp:nvSpPr>
        <dsp:cNvPr id="0" name=""/>
        <dsp:cNvSpPr/>
      </dsp:nvSpPr>
      <dsp:spPr>
        <a:xfrm>
          <a:off x="5438950" y="2644420"/>
          <a:ext cx="207235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dirty="0">
              <a:latin typeface="Calibri Light" panose="020F0302020204030204"/>
            </a:rPr>
            <a:t>Methods</a:t>
          </a:r>
        </a:p>
      </dsp:txBody>
      <dsp:txXfrm>
        <a:off x="5438950" y="2644420"/>
        <a:ext cx="2072351" cy="720000"/>
      </dsp:txXfrm>
    </dsp:sp>
    <dsp:sp modelId="{4344C3FA-A6DE-4D7B-BDF7-97F3FFA65B17}">
      <dsp:nvSpPr>
        <dsp:cNvPr id="0" name=""/>
        <dsp:cNvSpPr/>
      </dsp:nvSpPr>
      <dsp:spPr>
        <a:xfrm>
          <a:off x="8278071" y="986539"/>
          <a:ext cx="1264134" cy="1264134"/>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E83A8C-7138-4F9F-BF10-D11273A97F9D}">
      <dsp:nvSpPr>
        <dsp:cNvPr id="0" name=""/>
        <dsp:cNvSpPr/>
      </dsp:nvSpPr>
      <dsp:spPr>
        <a:xfrm>
          <a:off x="8547477" y="1255945"/>
          <a:ext cx="725322" cy="72532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miter/>
        </a:ln>
        <a:effectLst/>
      </dsp:spPr>
      <dsp:style>
        <a:lnRef idx="2">
          <a:scrgbClr r="0" g="0" b="0"/>
        </a:lnRef>
        <a:fillRef idx="1">
          <a:scrgbClr r="0" g="0" b="0"/>
        </a:fillRef>
        <a:effectRef idx="0">
          <a:scrgbClr r="0" g="0" b="0"/>
        </a:effectRef>
        <a:fontRef idx="minor">
          <a:schemeClr val="lt1"/>
        </a:fontRef>
      </dsp:style>
    </dsp:sp>
    <dsp:sp modelId="{98CFCF1E-904E-4BD5-AC42-89F31AAC9A26}">
      <dsp:nvSpPr>
        <dsp:cNvPr id="0" name=""/>
        <dsp:cNvSpPr/>
      </dsp:nvSpPr>
      <dsp:spPr>
        <a:xfrm>
          <a:off x="7873963" y="2644420"/>
          <a:ext cx="207235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dirty="0">
              <a:latin typeface="Calibri Light" panose="020F0302020204030204"/>
            </a:rPr>
            <a:t>Discussion</a:t>
          </a:r>
          <a:endParaRPr lang="en-US" sz="2100" kern="1200" dirty="0"/>
        </a:p>
      </dsp:txBody>
      <dsp:txXfrm>
        <a:off x="7873963" y="2644420"/>
        <a:ext cx="2072351"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0" name="PlaceHolder 1"/>
          <p:cNvSpPr>
            <a:spLocks noGrp="1" noRot="1" noChangeAspect="1"/>
          </p:cNvSpPr>
          <p:nvPr>
            <p:ph type="sldImg"/>
          </p:nvPr>
        </p:nvSpPr>
        <p:spPr>
          <a:xfrm>
            <a:off x="533520" y="764280"/>
            <a:ext cx="6704640" cy="3771360"/>
          </a:xfrm>
          <a:prstGeom prst="rect">
            <a:avLst/>
          </a:prstGeom>
        </p:spPr>
        <p:txBody>
          <a:bodyPr lIns="0" tIns="0" rIns="0" bIns="0" anchor="ctr">
            <a:noAutofit/>
          </a:bodyPr>
          <a:lstStyle/>
          <a:p>
            <a:r>
              <a:rPr lang="en-US" sz="1800" b="0" strike="noStrike" spc="-1">
                <a:solidFill>
                  <a:srgbClr val="000000"/>
                </a:solidFill>
                <a:latin typeface="Arial"/>
              </a:rPr>
              <a:t>Click to move the slide</a:t>
            </a:r>
          </a:p>
        </p:txBody>
      </p:sp>
      <p:sp>
        <p:nvSpPr>
          <p:cNvPr id="121" name="PlaceHolder 2"/>
          <p:cNvSpPr>
            <a:spLocks noGrp="1"/>
          </p:cNvSpPr>
          <p:nvPr>
            <p:ph type="body"/>
          </p:nvPr>
        </p:nvSpPr>
        <p:spPr>
          <a:xfrm>
            <a:off x="777240" y="4777560"/>
            <a:ext cx="6217560" cy="4525920"/>
          </a:xfrm>
          <a:prstGeom prst="rect">
            <a:avLst/>
          </a:prstGeom>
        </p:spPr>
        <p:txBody>
          <a:bodyPr lIns="0" tIns="0" rIns="0" bIns="0">
            <a:noAutofit/>
          </a:bodyPr>
          <a:lstStyle/>
          <a:p>
            <a:r>
              <a:rPr lang="en-US" sz="2000" b="0" strike="noStrike" spc="-1">
                <a:latin typeface="Arial"/>
              </a:rPr>
              <a:t>Click to edit the notes format</a:t>
            </a:r>
          </a:p>
        </p:txBody>
      </p:sp>
      <p:sp>
        <p:nvSpPr>
          <p:cNvPr id="122" name="PlaceHolder 3"/>
          <p:cNvSpPr>
            <a:spLocks noGrp="1"/>
          </p:cNvSpPr>
          <p:nvPr>
            <p:ph type="hdr"/>
          </p:nvPr>
        </p:nvSpPr>
        <p:spPr>
          <a:xfrm>
            <a:off x="0" y="0"/>
            <a:ext cx="3372840" cy="502560"/>
          </a:xfrm>
          <a:prstGeom prst="rect">
            <a:avLst/>
          </a:prstGeom>
        </p:spPr>
        <p:txBody>
          <a:bodyPr lIns="0" tIns="0" rIns="0" bIns="0">
            <a:noAutofit/>
          </a:bodyPr>
          <a:lstStyle/>
          <a:p>
            <a:r>
              <a:rPr lang="en-US" sz="1400" b="0" strike="noStrike" spc="-1">
                <a:latin typeface="Times New Roman"/>
              </a:rPr>
              <a:t>&lt;header&gt;</a:t>
            </a:r>
          </a:p>
        </p:txBody>
      </p:sp>
      <p:sp>
        <p:nvSpPr>
          <p:cNvPr id="123" name="PlaceHolder 4"/>
          <p:cNvSpPr>
            <a:spLocks noGrp="1"/>
          </p:cNvSpPr>
          <p:nvPr>
            <p:ph type="dt"/>
          </p:nvPr>
        </p:nvSpPr>
        <p:spPr>
          <a:xfrm>
            <a:off x="4399200" y="0"/>
            <a:ext cx="3372840" cy="502560"/>
          </a:xfrm>
          <a:prstGeom prst="rect">
            <a:avLst/>
          </a:prstGeom>
        </p:spPr>
        <p:txBody>
          <a:bodyPr lIns="0" tIns="0" rIns="0" bIns="0">
            <a:noAutofit/>
          </a:bodyPr>
          <a:lstStyle/>
          <a:p>
            <a:pPr algn="r"/>
            <a:r>
              <a:rPr lang="en-US" sz="1400" b="0" strike="noStrike" spc="-1">
                <a:latin typeface="Times New Roman"/>
              </a:rPr>
              <a:t>&lt;date/time&gt;</a:t>
            </a:r>
          </a:p>
        </p:txBody>
      </p:sp>
      <p:sp>
        <p:nvSpPr>
          <p:cNvPr id="124" name="PlaceHolder 5"/>
          <p:cNvSpPr>
            <a:spLocks noGrp="1"/>
          </p:cNvSpPr>
          <p:nvPr>
            <p:ph type="ftr"/>
          </p:nvPr>
        </p:nvSpPr>
        <p:spPr>
          <a:xfrm>
            <a:off x="0" y="9555480"/>
            <a:ext cx="3372840" cy="502560"/>
          </a:xfrm>
          <a:prstGeom prst="rect">
            <a:avLst/>
          </a:prstGeom>
        </p:spPr>
        <p:txBody>
          <a:bodyPr lIns="0" tIns="0" rIns="0" bIns="0" anchor="b">
            <a:noAutofit/>
          </a:bodyPr>
          <a:lstStyle/>
          <a:p>
            <a:r>
              <a:rPr lang="en-US" sz="1400" b="0" strike="noStrike" spc="-1">
                <a:latin typeface="Times New Roman"/>
              </a:rPr>
              <a:t>&lt;footer&gt;</a:t>
            </a:r>
          </a:p>
        </p:txBody>
      </p:sp>
      <p:sp>
        <p:nvSpPr>
          <p:cNvPr id="125" name="PlaceHolder 6"/>
          <p:cNvSpPr>
            <a:spLocks noGrp="1"/>
          </p:cNvSpPr>
          <p:nvPr>
            <p:ph type="sldNum"/>
          </p:nvPr>
        </p:nvSpPr>
        <p:spPr>
          <a:xfrm>
            <a:off x="4399200" y="9555480"/>
            <a:ext cx="3372840" cy="502560"/>
          </a:xfrm>
          <a:prstGeom prst="rect">
            <a:avLst/>
          </a:prstGeom>
        </p:spPr>
        <p:txBody>
          <a:bodyPr lIns="0" tIns="0" rIns="0" bIns="0" anchor="b">
            <a:noAutofit/>
          </a:bodyPr>
          <a:lstStyle/>
          <a:p>
            <a:pPr algn="r"/>
            <a:fld id="{67931D07-FC40-45AD-BE15-FB12D146420E}"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PlaceHolder 1"/>
          <p:cNvSpPr>
            <a:spLocks noGrp="1" noRot="1" noChangeAspect="1"/>
          </p:cNvSpPr>
          <p:nvPr>
            <p:ph type="sldImg"/>
          </p:nvPr>
        </p:nvSpPr>
        <p:spPr>
          <a:xfrm>
            <a:off x="685800" y="1143000"/>
            <a:ext cx="5484813" cy="3084513"/>
          </a:xfrm>
          <a:prstGeom prst="rect">
            <a:avLst/>
          </a:prstGeom>
        </p:spPr>
      </p:sp>
      <p:sp>
        <p:nvSpPr>
          <p:cNvPr id="325" name="PlaceHolder 2"/>
          <p:cNvSpPr>
            <a:spLocks noGrp="1"/>
          </p:cNvSpPr>
          <p:nvPr>
            <p:ph type="body"/>
          </p:nvPr>
        </p:nvSpPr>
        <p:spPr>
          <a:xfrm>
            <a:off x="685800" y="4400640"/>
            <a:ext cx="5484240" cy="3598200"/>
          </a:xfrm>
          <a:prstGeom prst="rect">
            <a:avLst/>
          </a:prstGeom>
        </p:spPr>
        <p:txBody>
          <a:bodyPr lIns="0" tIns="0" rIns="0" bIns="0">
            <a:noAutofit/>
          </a:bodyPr>
          <a:lstStyle/>
          <a:p>
            <a:endParaRPr lang="en-US" sz="2000" b="0" strike="noStrike" spc="-1">
              <a:latin typeface="Arial"/>
            </a:endParaRPr>
          </a:p>
        </p:txBody>
      </p:sp>
      <p:sp>
        <p:nvSpPr>
          <p:cNvPr id="326" name="CustomShape 3"/>
          <p:cNvSpPr/>
          <p:nvPr/>
        </p:nvSpPr>
        <p:spPr>
          <a:xfrm>
            <a:off x="3884760" y="8685360"/>
            <a:ext cx="296964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9FD2DFF7-7EFE-4D1B-94C8-728D6B38E3A2}" type="slidenum">
              <a:rPr lang="en-VN" sz="1200" b="0" strike="noStrike" spc="-1">
                <a:solidFill>
                  <a:srgbClr val="000000"/>
                </a:solidFill>
                <a:latin typeface="Times New Roman"/>
                <a:ea typeface="+mn-ea"/>
              </a:rPr>
              <a:t>1</a:t>
            </a:fld>
            <a:endParaRPr lang="en-US" sz="12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PlaceHolder 1"/>
          <p:cNvSpPr>
            <a:spLocks noGrp="1" noRot="1" noChangeAspect="1"/>
          </p:cNvSpPr>
          <p:nvPr>
            <p:ph type="sldImg"/>
          </p:nvPr>
        </p:nvSpPr>
        <p:spPr>
          <a:xfrm>
            <a:off x="533400" y="763588"/>
            <a:ext cx="6704013" cy="3771900"/>
          </a:xfrm>
          <a:prstGeom prst="rect">
            <a:avLst/>
          </a:prstGeom>
        </p:spPr>
      </p:sp>
      <p:sp>
        <p:nvSpPr>
          <p:cNvPr id="355" name="PlaceHolder 2"/>
          <p:cNvSpPr>
            <a:spLocks noGrp="1"/>
          </p:cNvSpPr>
          <p:nvPr>
            <p:ph type="body"/>
          </p:nvPr>
        </p:nvSpPr>
        <p:spPr>
          <a:xfrm>
            <a:off x="777240" y="4777560"/>
            <a:ext cx="6217200" cy="4525560"/>
          </a:xfrm>
          <a:prstGeom prst="rect">
            <a:avLst/>
          </a:prstGeom>
        </p:spPr>
        <p:txBody>
          <a:bodyPr lIns="0" tIns="0" rIns="0" bIns="0">
            <a:noAutofit/>
          </a:bodyPr>
          <a:lstStyle/>
          <a:p>
            <a:pPr marL="216000" indent="-216000">
              <a:lnSpc>
                <a:spcPct val="100000"/>
              </a:lnSpc>
            </a:pPr>
            <a:r>
              <a:rPr lang="en-US" sz="2000" b="0" strike="noStrike" spc="-1">
                <a:latin typeface="Arial"/>
              </a:rPr>
              <a:t>Character level → Can process unseen word</a:t>
            </a:r>
          </a:p>
          <a:p>
            <a:pPr marL="216000" indent="-216000">
              <a:lnSpc>
                <a:spcPct val="100000"/>
              </a:lnSpc>
            </a:pPr>
            <a:r>
              <a:rPr lang="en-US" sz="2000" b="0" strike="noStrike" spc="-1">
                <a:latin typeface="Arial"/>
              </a:rPr>
              <a:t>Word level → Reduce size of Transformer encoder wrt sequence length</a:t>
            </a:r>
          </a:p>
          <a:p>
            <a:pPr marL="216000" indent="-216000">
              <a:lnSpc>
                <a:spcPct val="100000"/>
              </a:lnSpc>
            </a:pPr>
            <a:endParaRPr lang="en-US" sz="2000" b="0" strike="noStrike" spc="-1">
              <a:latin typeface="Arial"/>
            </a:endParaRPr>
          </a:p>
          <a:p>
            <a:pPr marL="216000" indent="-216000">
              <a:lnSpc>
                <a:spcPct val="100000"/>
              </a:lnSpc>
            </a:pPr>
            <a:r>
              <a:rPr lang="en-US" sz="2000" b="0" strike="noStrike" spc="-1">
                <a:latin typeface="Calibri"/>
              </a:rPr>
              <a:t>Ngoài word level và charlevel còn có subword level</a:t>
            </a:r>
            <a:endParaRPr lang="en-US" sz="2000" b="0" strike="noStrike" spc="-1">
              <a:latin typeface="Arial"/>
            </a:endParaRPr>
          </a:p>
          <a:p>
            <a:pPr marL="216000" indent="-216000">
              <a:lnSpc>
                <a:spcPct val="100000"/>
              </a:lnSpc>
            </a:pPr>
            <a:r>
              <a:rPr lang="en-US" sz="2000" b="0" strike="noStrike" spc="-1">
                <a:latin typeface="Calibri"/>
              </a:rPr>
              <a:t>tuy nghiên subword level theo ZALO sẽ bị 1 vấn đề là generate ra những từ vô nghĩa</a:t>
            </a:r>
            <a:endParaRPr lang="en-US" sz="2000" b="0" strike="noStrike" spc="-1">
              <a:latin typeface="Arial"/>
            </a:endParaRPr>
          </a:p>
        </p:txBody>
      </p:sp>
      <p:sp>
        <p:nvSpPr>
          <p:cNvPr id="356" name="TextShape 3"/>
          <p:cNvSpPr txBox="1"/>
          <p:nvPr/>
        </p:nvSpPr>
        <p:spPr>
          <a:xfrm>
            <a:off x="4399200" y="9555480"/>
            <a:ext cx="3372480" cy="502200"/>
          </a:xfrm>
          <a:prstGeom prst="rect">
            <a:avLst/>
          </a:prstGeom>
          <a:noFill/>
          <a:ln>
            <a:noFill/>
          </a:ln>
        </p:spPr>
        <p:txBody>
          <a:bodyPr lIns="0" tIns="0" rIns="0" bIns="0" anchor="b">
            <a:noAutofit/>
          </a:bodyPr>
          <a:lstStyle/>
          <a:p>
            <a:pPr algn="r">
              <a:lnSpc>
                <a:spcPct val="100000"/>
              </a:lnSpc>
            </a:pPr>
            <a:fld id="{02874F5C-6598-4005-AE80-8688A8D8112C}" type="slidenum">
              <a:rPr lang="en-US" sz="1400" b="0" strike="noStrike" spc="-1">
                <a:solidFill>
                  <a:srgbClr val="000000"/>
                </a:solidFill>
                <a:latin typeface="Times New Roman"/>
                <a:ea typeface="+mn-ea"/>
              </a:rPr>
              <a:t>12</a:t>
            </a:fld>
            <a:endParaRPr lang="en-US" sz="1400" b="0" strike="noStrike" spc="-1">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PlaceHolder 1"/>
          <p:cNvSpPr>
            <a:spLocks noGrp="1" noRot="1" noChangeAspect="1"/>
          </p:cNvSpPr>
          <p:nvPr>
            <p:ph type="sldImg"/>
          </p:nvPr>
        </p:nvSpPr>
        <p:spPr>
          <a:xfrm>
            <a:off x="533400" y="763588"/>
            <a:ext cx="6704013" cy="3771900"/>
          </a:xfrm>
          <a:prstGeom prst="rect">
            <a:avLst/>
          </a:prstGeom>
        </p:spPr>
      </p:sp>
      <p:sp>
        <p:nvSpPr>
          <p:cNvPr id="352" name="PlaceHolder 2"/>
          <p:cNvSpPr>
            <a:spLocks noGrp="1"/>
          </p:cNvSpPr>
          <p:nvPr>
            <p:ph type="body"/>
          </p:nvPr>
        </p:nvSpPr>
        <p:spPr>
          <a:xfrm>
            <a:off x="777240" y="4777560"/>
            <a:ext cx="6217200" cy="4525560"/>
          </a:xfrm>
          <a:prstGeom prst="rect">
            <a:avLst/>
          </a:prstGeom>
        </p:spPr>
        <p:txBody>
          <a:bodyPr lIns="0" tIns="0" rIns="0" bIns="0">
            <a:noAutofit/>
          </a:bodyPr>
          <a:lstStyle/>
          <a:p>
            <a:pPr marL="215900" indent="-215900"/>
            <a:r>
              <a:rPr lang="en-US" sz="2000" spc="-1" dirty="0">
                <a:latin typeface="Arial"/>
                <a:cs typeface="Arial"/>
              </a:rPr>
              <a:t>basically a recognition performance enhance method, not text correction or postprocessing</a:t>
            </a:r>
            <a:endParaRPr lang="en-US" sz="2000" b="0" strike="noStrike" spc="-1" dirty="0">
              <a:latin typeface="Arial"/>
              <a:cs typeface="Arial"/>
            </a:endParaRPr>
          </a:p>
        </p:txBody>
      </p:sp>
      <p:sp>
        <p:nvSpPr>
          <p:cNvPr id="353" name="TextShape 3"/>
          <p:cNvSpPr txBox="1"/>
          <p:nvPr/>
        </p:nvSpPr>
        <p:spPr>
          <a:xfrm>
            <a:off x="4399200" y="9555480"/>
            <a:ext cx="3372480" cy="502200"/>
          </a:xfrm>
          <a:prstGeom prst="rect">
            <a:avLst/>
          </a:prstGeom>
          <a:noFill/>
          <a:ln>
            <a:noFill/>
          </a:ln>
        </p:spPr>
        <p:txBody>
          <a:bodyPr lIns="0" tIns="0" rIns="0" bIns="0" anchor="b">
            <a:noAutofit/>
          </a:bodyPr>
          <a:lstStyle/>
          <a:p>
            <a:pPr algn="r">
              <a:lnSpc>
                <a:spcPct val="100000"/>
              </a:lnSpc>
            </a:pPr>
            <a:fld id="{EDE9010A-5CD1-4C71-84CF-685774C88B9E}" type="slidenum">
              <a:rPr lang="en-US" sz="1400" b="0" strike="noStrike" spc="-1">
                <a:solidFill>
                  <a:srgbClr val="000000"/>
                </a:solidFill>
                <a:latin typeface="Times New Roman"/>
                <a:ea typeface="+mn-ea"/>
              </a:rPr>
              <a:t>13</a:t>
            </a:fld>
            <a:endParaRPr lang="en-US" sz="14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PlaceHolder 1"/>
          <p:cNvSpPr>
            <a:spLocks noGrp="1" noRot="1" noChangeAspect="1"/>
          </p:cNvSpPr>
          <p:nvPr>
            <p:ph type="sldImg"/>
          </p:nvPr>
        </p:nvSpPr>
        <p:spPr>
          <a:xfrm>
            <a:off x="533400" y="763588"/>
            <a:ext cx="6704013" cy="3771900"/>
          </a:xfrm>
          <a:prstGeom prst="rect">
            <a:avLst/>
          </a:prstGeom>
        </p:spPr>
      </p:sp>
      <p:sp>
        <p:nvSpPr>
          <p:cNvPr id="328" name="PlaceHolder 2"/>
          <p:cNvSpPr>
            <a:spLocks noGrp="1"/>
          </p:cNvSpPr>
          <p:nvPr>
            <p:ph type="body"/>
          </p:nvPr>
        </p:nvSpPr>
        <p:spPr>
          <a:xfrm>
            <a:off x="777240" y="4777560"/>
            <a:ext cx="6217200" cy="4525560"/>
          </a:xfrm>
          <a:prstGeom prst="rect">
            <a:avLst/>
          </a:prstGeom>
        </p:spPr>
        <p:txBody>
          <a:bodyPr lIns="0" tIns="0" rIns="0" bIns="0">
            <a:noAutofit/>
          </a:bodyPr>
          <a:lstStyle/>
          <a:p>
            <a:pPr marL="216000" indent="-216000">
              <a:lnSpc>
                <a:spcPct val="100000"/>
              </a:lnSpc>
            </a:pPr>
            <a:r>
              <a:rPr lang="en-US" sz="2000" b="0" strike="noStrike" spc="-1" dirty="0">
                <a:latin typeface="Calibri"/>
              </a:rPr>
              <a:t>Manual approach -&gt; human (CAPCHA)</a:t>
            </a:r>
            <a:endParaRPr lang="en-US" sz="2000" b="0" strike="noStrike" spc="-1">
              <a:latin typeface="Arial"/>
            </a:endParaRPr>
          </a:p>
          <a:p>
            <a:pPr marL="216000" indent="-216000">
              <a:lnSpc>
                <a:spcPct val="100000"/>
              </a:lnSpc>
            </a:pPr>
            <a:r>
              <a:rPr lang="en-US" sz="2000" b="0" strike="noStrike" spc="-1" dirty="0">
                <a:latin typeface="Calibri"/>
              </a:rPr>
              <a:t>Automatic approach</a:t>
            </a:r>
            <a:endParaRPr lang="en-US" sz="2000" b="0" strike="noStrike" spc="-1">
              <a:latin typeface="Arial"/>
            </a:endParaRPr>
          </a:p>
          <a:p>
            <a:pPr marL="216000" indent="-216000">
              <a:lnSpc>
                <a:spcPct val="100000"/>
              </a:lnSpc>
            </a:pPr>
            <a:r>
              <a:rPr lang="en-US" sz="2000" b="0" strike="noStrike" spc="-1" dirty="0">
                <a:latin typeface="Calibri"/>
              </a:rPr>
              <a:t>    Isolated approach -&gt; </a:t>
            </a:r>
            <a:r>
              <a:rPr lang="en-US" sz="2000" b="0" strike="noStrike" spc="-1" dirty="0" err="1">
                <a:latin typeface="Calibri"/>
              </a:rPr>
              <a:t>những</a:t>
            </a:r>
            <a:r>
              <a:rPr lang="en-US" sz="2000" b="0" strike="noStrike" spc="-1" dirty="0">
                <a:latin typeface="Calibri"/>
              </a:rPr>
              <a:t> </a:t>
            </a:r>
            <a:r>
              <a:rPr lang="en-US" sz="2000" b="0" strike="noStrike" spc="-1" dirty="0" err="1">
                <a:latin typeface="Calibri"/>
              </a:rPr>
              <a:t>kí</a:t>
            </a:r>
            <a:r>
              <a:rPr lang="en-US" sz="2000" b="0" strike="noStrike" spc="-1" dirty="0">
                <a:latin typeface="Calibri"/>
              </a:rPr>
              <a:t> </a:t>
            </a:r>
            <a:r>
              <a:rPr lang="en-US" sz="2000" b="0" strike="noStrike" spc="-1" dirty="0" err="1">
                <a:latin typeface="Calibri"/>
              </a:rPr>
              <a:t>thuật</a:t>
            </a:r>
            <a:r>
              <a:rPr lang="en-US" sz="2000" b="0" strike="noStrike" spc="-1" dirty="0">
                <a:latin typeface="Calibri"/>
              </a:rPr>
              <a:t> correction </a:t>
            </a:r>
            <a:r>
              <a:rPr lang="en-US" sz="2000" b="0" strike="noStrike" spc="-1" dirty="0" err="1">
                <a:latin typeface="Calibri"/>
              </a:rPr>
              <a:t>trước</a:t>
            </a:r>
            <a:r>
              <a:rPr lang="en-US" sz="2000" b="0" strike="noStrike" spc="-1" dirty="0">
                <a:latin typeface="Calibri"/>
              </a:rPr>
              <a:t> </a:t>
            </a:r>
            <a:r>
              <a:rPr lang="en-US" sz="2000" b="0" strike="noStrike" spc="-1" dirty="0" err="1">
                <a:latin typeface="Calibri"/>
              </a:rPr>
              <a:t>đây</a:t>
            </a:r>
            <a:r>
              <a:rPr lang="en-US" sz="2000" b="0" strike="noStrike" spc="-1" dirty="0">
                <a:latin typeface="Calibri"/>
              </a:rPr>
              <a:t> </a:t>
            </a:r>
            <a:r>
              <a:rPr lang="en-US" sz="2000" b="0" strike="noStrike" spc="-1" dirty="0" err="1">
                <a:latin typeface="Calibri"/>
              </a:rPr>
              <a:t>dựa</a:t>
            </a:r>
            <a:r>
              <a:rPr lang="en-US" sz="2000" b="0" strike="noStrike" spc="-1" dirty="0">
                <a:latin typeface="Calibri"/>
              </a:rPr>
              <a:t> </a:t>
            </a:r>
            <a:r>
              <a:rPr lang="en-US" sz="2000" b="0" strike="noStrike" spc="-1" dirty="0" err="1">
                <a:latin typeface="Calibri"/>
              </a:rPr>
              <a:t>nhiều</a:t>
            </a:r>
            <a:r>
              <a:rPr lang="en-US" sz="2000" b="0" strike="noStrike" spc="-1" dirty="0">
                <a:latin typeface="Calibri"/>
              </a:rPr>
              <a:t> </a:t>
            </a:r>
            <a:r>
              <a:rPr lang="en-US" sz="2000" b="0" strike="noStrike" spc="-1" dirty="0" err="1">
                <a:latin typeface="Calibri"/>
              </a:rPr>
              <a:t>vào</a:t>
            </a:r>
            <a:r>
              <a:rPr lang="en-US" sz="2000" b="0" strike="noStrike" spc="-1" dirty="0">
                <a:latin typeface="Calibri"/>
              </a:rPr>
              <a:t> feature engineering </a:t>
            </a:r>
            <a:r>
              <a:rPr lang="en-US" sz="2000" b="0" strike="noStrike" spc="-1" dirty="0" err="1">
                <a:latin typeface="Calibri"/>
              </a:rPr>
              <a:t>và</a:t>
            </a:r>
            <a:r>
              <a:rPr lang="en-US" sz="2000" b="0" strike="noStrike" spc="-1" dirty="0">
                <a:latin typeface="Calibri"/>
              </a:rPr>
              <a:t> language knowledge. </a:t>
            </a:r>
            <a:r>
              <a:rPr lang="en-US" sz="2000" b="0" strike="noStrike" spc="-1" dirty="0" err="1">
                <a:latin typeface="Calibri"/>
              </a:rPr>
              <a:t>Ưu</a:t>
            </a:r>
            <a:r>
              <a:rPr lang="en-US" sz="2000" b="0" strike="noStrike" spc="-1" dirty="0">
                <a:latin typeface="Calibri"/>
              </a:rPr>
              <a:t> </a:t>
            </a:r>
            <a:r>
              <a:rPr lang="en-US" sz="2000" b="0" strike="noStrike" spc="-1" dirty="0" err="1">
                <a:latin typeface="Calibri"/>
              </a:rPr>
              <a:t>điểm</a:t>
            </a:r>
            <a:r>
              <a:rPr lang="en-US" sz="2000" b="0" strike="noStrike" spc="-1" dirty="0">
                <a:latin typeface="Calibri"/>
              </a:rPr>
              <a:t> </a:t>
            </a:r>
            <a:r>
              <a:rPr lang="en-US" sz="2000" b="0" strike="noStrike" spc="-1" dirty="0" err="1">
                <a:latin typeface="Calibri"/>
              </a:rPr>
              <a:t>là</a:t>
            </a:r>
            <a:r>
              <a:rPr lang="en-US" sz="2000" b="0" strike="noStrike" spc="-1" dirty="0">
                <a:latin typeface="Calibri"/>
              </a:rPr>
              <a:t> transparent, </a:t>
            </a:r>
            <a:r>
              <a:rPr lang="en-US" sz="2000" b="0" strike="noStrike" spc="-1" dirty="0" err="1">
                <a:latin typeface="Calibri"/>
              </a:rPr>
              <a:t>nhược</a:t>
            </a:r>
            <a:r>
              <a:rPr lang="en-US" sz="2000" b="0" strike="noStrike" spc="-1" dirty="0">
                <a:latin typeface="Calibri"/>
              </a:rPr>
              <a:t> </a:t>
            </a:r>
            <a:r>
              <a:rPr lang="en-US" sz="2000" b="0" strike="noStrike" spc="-1" dirty="0" err="1">
                <a:latin typeface="Calibri"/>
              </a:rPr>
              <a:t>điểm</a:t>
            </a:r>
            <a:r>
              <a:rPr lang="en-US" sz="2000" b="0" strike="noStrike" spc="-1" dirty="0">
                <a:latin typeface="Calibri"/>
              </a:rPr>
              <a:t> </a:t>
            </a:r>
            <a:r>
              <a:rPr lang="en-US" sz="2000" b="0" strike="noStrike" spc="-1" dirty="0" err="1">
                <a:latin typeface="Calibri"/>
              </a:rPr>
              <a:t>là</a:t>
            </a:r>
            <a:r>
              <a:rPr lang="en-US" sz="2000" b="0" strike="noStrike" spc="-1" dirty="0">
                <a:latin typeface="Calibri"/>
              </a:rPr>
              <a:t> performance </a:t>
            </a:r>
            <a:r>
              <a:rPr lang="en-US" sz="2000" b="0" strike="noStrike" spc="-1" dirty="0" err="1">
                <a:latin typeface="Calibri"/>
              </a:rPr>
              <a:t>và</a:t>
            </a:r>
            <a:r>
              <a:rPr lang="en-US" sz="2000" b="0" strike="noStrike" spc="-1" dirty="0">
                <a:latin typeface="Calibri"/>
              </a:rPr>
              <a:t> </a:t>
            </a:r>
            <a:r>
              <a:rPr lang="en-US" sz="2000" b="0" strike="noStrike" spc="-1" dirty="0" err="1">
                <a:latin typeface="Calibri"/>
              </a:rPr>
              <a:t>chí</a:t>
            </a:r>
            <a:r>
              <a:rPr lang="en-US" sz="2000" b="0" strike="noStrike" spc="-1" dirty="0">
                <a:latin typeface="Calibri"/>
              </a:rPr>
              <a:t> </a:t>
            </a:r>
            <a:r>
              <a:rPr lang="en-US" sz="2000" b="0" strike="noStrike" spc="-1" dirty="0" err="1">
                <a:latin typeface="Calibri"/>
              </a:rPr>
              <a:t>mạng</a:t>
            </a:r>
            <a:r>
              <a:rPr lang="en-US" sz="2000" b="0" strike="noStrike" spc="-1" dirty="0">
                <a:latin typeface="Calibri"/>
              </a:rPr>
              <a:t> </a:t>
            </a:r>
            <a:r>
              <a:rPr lang="en-US" sz="2000" b="0" strike="noStrike" spc="-1" dirty="0" err="1">
                <a:latin typeface="Calibri"/>
              </a:rPr>
              <a:t>là</a:t>
            </a:r>
            <a:r>
              <a:rPr lang="en-US" sz="2000" b="0" strike="noStrike" spc="-1" dirty="0">
                <a:latin typeface="Calibri"/>
              </a:rPr>
              <a:t> </a:t>
            </a:r>
            <a:r>
              <a:rPr lang="en-US" sz="2000" b="0" strike="noStrike" spc="-1" dirty="0" err="1">
                <a:latin typeface="Calibri"/>
              </a:rPr>
              <a:t>vì</a:t>
            </a:r>
            <a:r>
              <a:rPr lang="en-US" sz="2000" b="0" strike="noStrike" spc="-1" dirty="0">
                <a:latin typeface="Calibri"/>
              </a:rPr>
              <a:t> </a:t>
            </a:r>
            <a:r>
              <a:rPr lang="en-US" sz="2000" b="0" strike="noStrike" spc="-1" dirty="0" err="1">
                <a:latin typeface="Calibri"/>
              </a:rPr>
              <a:t>nó</a:t>
            </a:r>
            <a:r>
              <a:rPr lang="en-US" sz="2000" b="0" strike="noStrike" spc="-1" dirty="0">
                <a:latin typeface="Calibri"/>
              </a:rPr>
              <a:t> </a:t>
            </a:r>
            <a:r>
              <a:rPr lang="en-US" sz="2000" b="0" strike="noStrike" spc="-1" dirty="0" err="1">
                <a:latin typeface="Calibri"/>
              </a:rPr>
              <a:t>chỉ</a:t>
            </a:r>
            <a:r>
              <a:rPr lang="en-US" sz="2000" b="0" strike="noStrike" spc="-1" dirty="0">
                <a:latin typeface="Calibri"/>
              </a:rPr>
              <a:t> fix </a:t>
            </a:r>
            <a:r>
              <a:rPr lang="en-US" sz="2000" b="0" strike="noStrike" spc="-1" dirty="0" err="1">
                <a:latin typeface="Calibri"/>
              </a:rPr>
              <a:t>được</a:t>
            </a:r>
            <a:r>
              <a:rPr lang="en-US" sz="2000" b="0" strike="noStrike" spc="-1" dirty="0">
                <a:latin typeface="Calibri"/>
              </a:rPr>
              <a:t> </a:t>
            </a:r>
            <a:r>
              <a:rPr lang="en-US" sz="2000" b="0" strike="noStrike" spc="-1" dirty="0" err="1">
                <a:latin typeface="Calibri"/>
              </a:rPr>
              <a:t>những</a:t>
            </a:r>
            <a:r>
              <a:rPr lang="en-US" sz="2000" b="0" strike="noStrike" spc="-1" dirty="0">
                <a:latin typeface="Calibri"/>
              </a:rPr>
              <a:t> </a:t>
            </a:r>
            <a:r>
              <a:rPr lang="en-US" sz="2000" b="0" strike="noStrike" spc="-1" dirty="0" err="1">
                <a:latin typeface="Calibri"/>
              </a:rPr>
              <a:t>lỗi</a:t>
            </a:r>
            <a:r>
              <a:rPr lang="en-US" sz="2000" b="0" strike="noStrike" spc="-1" dirty="0">
                <a:latin typeface="Calibri"/>
              </a:rPr>
              <a:t> </a:t>
            </a:r>
            <a:r>
              <a:rPr lang="en-US" sz="2000" b="0" strike="noStrike" spc="-1" dirty="0" err="1">
                <a:latin typeface="Calibri"/>
              </a:rPr>
              <a:t>về</a:t>
            </a:r>
            <a:r>
              <a:rPr lang="en-US" sz="2000" b="0" strike="noStrike" spc="-1" dirty="0">
                <a:latin typeface="Calibri"/>
              </a:rPr>
              <a:t> </a:t>
            </a:r>
            <a:r>
              <a:rPr lang="en-US" sz="2000" b="0" strike="noStrike" spc="-1" dirty="0" err="1">
                <a:latin typeface="Calibri"/>
              </a:rPr>
              <a:t>mặt</a:t>
            </a:r>
            <a:r>
              <a:rPr lang="en-US" sz="2000" b="0" strike="noStrike" spc="-1" dirty="0">
                <a:latin typeface="Calibri"/>
              </a:rPr>
              <a:t> </a:t>
            </a:r>
            <a:r>
              <a:rPr lang="en-US" sz="2000" b="0" strike="noStrike" spc="-1" dirty="0" err="1">
                <a:latin typeface="Calibri"/>
              </a:rPr>
              <a:t>từ</a:t>
            </a:r>
            <a:r>
              <a:rPr lang="en-US" sz="2000" b="0" strike="noStrike" spc="-1" dirty="0">
                <a:latin typeface="Calibri"/>
              </a:rPr>
              <a:t> </a:t>
            </a:r>
            <a:r>
              <a:rPr lang="en-US" sz="2000" b="0" strike="noStrike" spc="-1" dirty="0" err="1">
                <a:latin typeface="Calibri"/>
              </a:rPr>
              <a:t>vựng</a:t>
            </a:r>
            <a:r>
              <a:rPr lang="en-US" sz="2000" b="0" strike="noStrike" spc="-1" dirty="0">
                <a:latin typeface="Calibri"/>
              </a:rPr>
              <a:t> (e.g. </a:t>
            </a:r>
            <a:r>
              <a:rPr lang="en-US" sz="2000" b="0" strike="noStrike" spc="-1" dirty="0" err="1">
                <a:latin typeface="Calibri"/>
              </a:rPr>
              <a:t>chữ</a:t>
            </a:r>
            <a:r>
              <a:rPr lang="en-US" sz="2000" b="0" strike="noStrike" spc="-1" dirty="0">
                <a:latin typeface="Calibri"/>
              </a:rPr>
              <a:t> </a:t>
            </a:r>
            <a:r>
              <a:rPr lang="en-US" sz="2000" b="0" strike="noStrike" spc="-1" dirty="0" err="1">
                <a:latin typeface="Calibri"/>
              </a:rPr>
              <a:t>không</a:t>
            </a:r>
            <a:r>
              <a:rPr lang="en-US" sz="2000" b="0" strike="noStrike" spc="-1" dirty="0">
                <a:latin typeface="Calibri"/>
              </a:rPr>
              <a:t> </a:t>
            </a:r>
            <a:r>
              <a:rPr lang="en-US" sz="2000" b="0" strike="noStrike" spc="-1" dirty="0" err="1">
                <a:latin typeface="Calibri"/>
              </a:rPr>
              <a:t>tồn</a:t>
            </a:r>
            <a:r>
              <a:rPr lang="en-US" sz="2000" b="0" strike="noStrike" spc="-1" dirty="0">
                <a:latin typeface="Calibri"/>
              </a:rPr>
              <a:t> </a:t>
            </a:r>
            <a:r>
              <a:rPr lang="en-US" sz="2000" b="0" strike="noStrike" spc="-1" dirty="0" err="1">
                <a:latin typeface="Calibri"/>
              </a:rPr>
              <a:t>tại</a:t>
            </a:r>
            <a:r>
              <a:rPr lang="en-US" sz="2000" b="0" strike="noStrike" spc="-1" dirty="0">
                <a:latin typeface="Calibri"/>
              </a:rPr>
              <a:t>), </a:t>
            </a:r>
            <a:r>
              <a:rPr lang="en-US" sz="2000" b="0" strike="noStrike" spc="-1" dirty="0" err="1">
                <a:latin typeface="Calibri"/>
              </a:rPr>
              <a:t>còn</a:t>
            </a:r>
            <a:r>
              <a:rPr lang="en-US" sz="2000" b="0" strike="noStrike" spc="-1" dirty="0">
                <a:latin typeface="Calibri"/>
              </a:rPr>
              <a:t> </a:t>
            </a:r>
            <a:r>
              <a:rPr lang="en-US" sz="2000" b="0" strike="noStrike" spc="-1" dirty="0" err="1">
                <a:latin typeface="Calibri"/>
              </a:rPr>
              <a:t>những</a:t>
            </a:r>
            <a:r>
              <a:rPr lang="en-US" sz="2000" b="0" strike="noStrike" spc="-1" dirty="0">
                <a:latin typeface="Calibri"/>
              </a:rPr>
              <a:t> </a:t>
            </a:r>
            <a:r>
              <a:rPr lang="en-US" sz="2000" b="0" strike="noStrike" spc="-1" dirty="0" err="1">
                <a:latin typeface="Calibri"/>
              </a:rPr>
              <a:t>lỗi</a:t>
            </a:r>
            <a:r>
              <a:rPr lang="en-US" sz="2000" b="0" strike="noStrike" spc="-1" dirty="0">
                <a:latin typeface="Calibri"/>
              </a:rPr>
              <a:t> </a:t>
            </a:r>
            <a:r>
              <a:rPr lang="en-US" sz="2000" b="0" strike="noStrike" spc="-1" dirty="0" err="1">
                <a:latin typeface="Calibri"/>
              </a:rPr>
              <a:t>về</a:t>
            </a:r>
            <a:r>
              <a:rPr lang="en-US" sz="2000" b="0" strike="noStrike" spc="-1" dirty="0">
                <a:latin typeface="Calibri"/>
              </a:rPr>
              <a:t> </a:t>
            </a:r>
            <a:r>
              <a:rPr lang="en-US" sz="2000" b="0" strike="noStrike" spc="-1" dirty="0" err="1">
                <a:latin typeface="Calibri"/>
              </a:rPr>
              <a:t>mặt</a:t>
            </a:r>
            <a:r>
              <a:rPr lang="en-US" sz="2000" b="0" strike="noStrike" spc="-1" dirty="0">
                <a:latin typeface="Calibri"/>
              </a:rPr>
              <a:t> context </a:t>
            </a:r>
            <a:r>
              <a:rPr lang="en-US" sz="2000" b="0" strike="noStrike" spc="-1" dirty="0" err="1">
                <a:latin typeface="Calibri"/>
              </a:rPr>
              <a:t>thì</a:t>
            </a:r>
            <a:r>
              <a:rPr lang="en-US" sz="2000" b="0" strike="noStrike" spc="-1" dirty="0">
                <a:latin typeface="Calibri"/>
              </a:rPr>
              <a:t> </a:t>
            </a:r>
            <a:r>
              <a:rPr lang="en-US" sz="2000" b="0" strike="noStrike" spc="-1" dirty="0" err="1">
                <a:latin typeface="Calibri"/>
              </a:rPr>
              <a:t>không</a:t>
            </a:r>
            <a:r>
              <a:rPr lang="en-US" sz="2000" b="0" strike="noStrike" spc="-1" dirty="0">
                <a:latin typeface="Calibri"/>
              </a:rPr>
              <a:t> =&gt; </a:t>
            </a:r>
            <a:r>
              <a:rPr lang="en-US" sz="2000" b="0" strike="noStrike" spc="-1" dirty="0" err="1">
                <a:latin typeface="Calibri"/>
              </a:rPr>
              <a:t>những</a:t>
            </a:r>
            <a:r>
              <a:rPr lang="en-US" sz="2000" b="0" strike="noStrike" spc="-1" dirty="0">
                <a:latin typeface="Calibri"/>
              </a:rPr>
              <a:t> </a:t>
            </a:r>
            <a:r>
              <a:rPr lang="en-US" sz="2000" b="0" strike="noStrike" spc="-1" dirty="0" err="1">
                <a:latin typeface="Calibri"/>
              </a:rPr>
              <a:t>phương</a:t>
            </a:r>
            <a:r>
              <a:rPr lang="en-US" sz="2000" b="0" strike="noStrike" spc="-1" dirty="0">
                <a:latin typeface="Calibri"/>
              </a:rPr>
              <a:t> </a:t>
            </a:r>
            <a:r>
              <a:rPr lang="en-US" sz="2000" b="0" strike="noStrike" spc="-1" dirty="0" err="1">
                <a:latin typeface="Calibri"/>
              </a:rPr>
              <a:t>pháp</a:t>
            </a:r>
            <a:r>
              <a:rPr lang="en-US" sz="2000" b="0" strike="noStrike" spc="-1" dirty="0">
                <a:latin typeface="Calibri"/>
              </a:rPr>
              <a:t> isolated word </a:t>
            </a:r>
            <a:r>
              <a:rPr lang="en-US" sz="2000" b="0" strike="noStrike" spc="-1" dirty="0" err="1">
                <a:latin typeface="Calibri"/>
              </a:rPr>
              <a:t>này</a:t>
            </a:r>
            <a:r>
              <a:rPr lang="en-US" sz="2000" b="0" strike="noStrike" spc="-1" dirty="0">
                <a:latin typeface="Calibri"/>
              </a:rPr>
              <a:t> </a:t>
            </a:r>
            <a:r>
              <a:rPr lang="en-US" sz="2000" b="0" strike="noStrike" spc="-1" dirty="0" err="1">
                <a:latin typeface="Calibri"/>
              </a:rPr>
              <a:t>không</a:t>
            </a:r>
            <a:r>
              <a:rPr lang="en-US" sz="2000" b="0" strike="noStrike" spc="-1" dirty="0">
                <a:latin typeface="Calibri"/>
              </a:rPr>
              <a:t> </a:t>
            </a:r>
            <a:r>
              <a:rPr lang="en-US" sz="2000" b="0" strike="noStrike" spc="-1" dirty="0" err="1">
                <a:latin typeface="Calibri"/>
              </a:rPr>
              <a:t>thể</a:t>
            </a:r>
            <a:r>
              <a:rPr lang="en-US" sz="2000" b="0" strike="noStrike" spc="-1" dirty="0">
                <a:latin typeface="Calibri"/>
              </a:rPr>
              <a:t> </a:t>
            </a:r>
            <a:r>
              <a:rPr lang="en-US" sz="2000" b="0" strike="noStrike" spc="-1" dirty="0" err="1">
                <a:latin typeface="Calibri"/>
              </a:rPr>
              <a:t>được</a:t>
            </a:r>
            <a:r>
              <a:rPr lang="en-US" sz="2000" b="0" strike="noStrike" spc="-1" dirty="0">
                <a:latin typeface="Calibri"/>
              </a:rPr>
              <a:t> </a:t>
            </a:r>
            <a:r>
              <a:rPr lang="en-US" sz="2000" b="0" strike="noStrike" spc="-1" dirty="0" err="1">
                <a:latin typeface="Calibri"/>
              </a:rPr>
              <a:t>áp</a:t>
            </a:r>
            <a:r>
              <a:rPr lang="en-US" sz="2000" b="0" strike="noStrike" spc="-1" dirty="0">
                <a:latin typeface="Calibri"/>
              </a:rPr>
              <a:t> </a:t>
            </a:r>
            <a:r>
              <a:rPr lang="en-US" sz="2000" b="0" strike="noStrike" spc="-1" dirty="0" err="1">
                <a:latin typeface="Calibri"/>
              </a:rPr>
              <a:t>dụg</a:t>
            </a:r>
            <a:r>
              <a:rPr lang="en-US" sz="2000" b="0" strike="noStrike" spc="-1" dirty="0">
                <a:latin typeface="Calibri"/>
              </a:rPr>
              <a:t> </a:t>
            </a:r>
            <a:r>
              <a:rPr lang="en-US" sz="2000" b="0" strike="noStrike" spc="-1" dirty="0" err="1">
                <a:latin typeface="Calibri"/>
              </a:rPr>
              <a:t>cho</a:t>
            </a:r>
            <a:r>
              <a:rPr lang="en-US" sz="2000" b="0" strike="noStrike" spc="-1" dirty="0">
                <a:latin typeface="Calibri"/>
              </a:rPr>
              <a:t> </a:t>
            </a:r>
            <a:r>
              <a:rPr lang="en-US" sz="2000" b="0" strike="noStrike" spc="-1" dirty="0" err="1">
                <a:latin typeface="Calibri"/>
              </a:rPr>
              <a:t>bài</a:t>
            </a:r>
            <a:r>
              <a:rPr lang="en-US" sz="2000" b="0" strike="noStrike" spc="-1" dirty="0">
                <a:latin typeface="Calibri"/>
              </a:rPr>
              <a:t> </a:t>
            </a:r>
            <a:r>
              <a:rPr lang="en-US" sz="2000" b="0" strike="noStrike" spc="-1" dirty="0" err="1">
                <a:latin typeface="Calibri"/>
              </a:rPr>
              <a:t>toán</a:t>
            </a:r>
            <a:r>
              <a:rPr lang="en-US" sz="2000" b="0" strike="noStrike" spc="-1" dirty="0">
                <a:latin typeface="Calibri"/>
              </a:rPr>
              <a:t> </a:t>
            </a:r>
            <a:r>
              <a:rPr lang="en-US" sz="2000" b="0" strike="noStrike" spc="-1" dirty="0" err="1">
                <a:latin typeface="Calibri"/>
              </a:rPr>
              <a:t>của</a:t>
            </a:r>
            <a:r>
              <a:rPr lang="en-US" sz="2000" b="0" strike="noStrike" spc="-1" dirty="0">
                <a:latin typeface="Calibri"/>
              </a:rPr>
              <a:t> </a:t>
            </a:r>
            <a:r>
              <a:rPr lang="en-US" sz="2000" b="0" strike="noStrike" spc="-1" dirty="0" err="1">
                <a:latin typeface="Calibri"/>
              </a:rPr>
              <a:t>mình</a:t>
            </a:r>
            <a:r>
              <a:rPr lang="en-US" sz="2000" b="0" strike="noStrike" spc="-1" dirty="0">
                <a:latin typeface="Calibri"/>
              </a:rPr>
              <a:t> </a:t>
            </a:r>
            <a:endParaRPr lang="en-US" sz="2000" b="0" strike="noStrike" spc="-1">
              <a:latin typeface="Arial"/>
            </a:endParaRPr>
          </a:p>
          <a:p>
            <a:pPr marL="216000" indent="-216000">
              <a:lnSpc>
                <a:spcPct val="100000"/>
              </a:lnSpc>
            </a:pPr>
            <a:r>
              <a:rPr lang="en-US" sz="2000" b="0" strike="noStrike" spc="-1" dirty="0">
                <a:latin typeface="Calibri"/>
              </a:rPr>
              <a:t>   Contextual approaches </a:t>
            </a:r>
            <a:r>
              <a:rPr lang="en-US" sz="2000" b="0" strike="noStrike" spc="-1" dirty="0" err="1">
                <a:latin typeface="Calibri"/>
              </a:rPr>
              <a:t>có</a:t>
            </a:r>
            <a:r>
              <a:rPr lang="en-US" sz="2000" b="0" strike="noStrike" spc="-1" dirty="0">
                <a:latin typeface="Calibri"/>
              </a:rPr>
              <a:t> </a:t>
            </a:r>
            <a:r>
              <a:rPr lang="en-US" sz="2000" b="0" strike="noStrike" spc="-1" dirty="0" err="1">
                <a:latin typeface="Calibri"/>
              </a:rPr>
              <a:t>những</a:t>
            </a:r>
            <a:r>
              <a:rPr lang="en-US" sz="2000" b="0" strike="noStrike" spc="-1" dirty="0">
                <a:latin typeface="Calibri"/>
              </a:rPr>
              <a:t> </a:t>
            </a:r>
            <a:r>
              <a:rPr lang="en-US" sz="2000" b="0" strike="noStrike" spc="-1" dirty="0" err="1">
                <a:latin typeface="Calibri"/>
              </a:rPr>
              <a:t>hướng</a:t>
            </a:r>
            <a:r>
              <a:rPr lang="en-US" sz="2000" b="0" strike="noStrike" spc="-1" dirty="0">
                <a:latin typeface="Calibri"/>
              </a:rPr>
              <a:t> </a:t>
            </a:r>
            <a:r>
              <a:rPr lang="en-US" sz="2000" b="0" strike="noStrike" spc="-1" dirty="0" err="1">
                <a:latin typeface="Calibri"/>
              </a:rPr>
              <a:t>tiếp</a:t>
            </a:r>
            <a:r>
              <a:rPr lang="en-US" sz="2000" b="0" strike="noStrike" spc="-1" dirty="0">
                <a:latin typeface="Calibri"/>
              </a:rPr>
              <a:t> </a:t>
            </a:r>
            <a:r>
              <a:rPr lang="en-US" sz="2000" b="0" strike="noStrike" spc="-1" dirty="0" err="1">
                <a:latin typeface="Calibri"/>
              </a:rPr>
              <a:t>cận</a:t>
            </a:r>
            <a:r>
              <a:rPr lang="en-US" sz="2000" b="0" strike="noStrike" spc="-1" dirty="0">
                <a:latin typeface="Calibri"/>
              </a:rPr>
              <a:t> </a:t>
            </a:r>
            <a:r>
              <a:rPr lang="en-US" sz="2000" b="0" strike="noStrike" spc="-1" dirty="0" err="1">
                <a:latin typeface="Calibri"/>
              </a:rPr>
              <a:t>dựa</a:t>
            </a:r>
            <a:r>
              <a:rPr lang="en-US" sz="2000" b="0" strike="noStrike" spc="-1" dirty="0">
                <a:latin typeface="Calibri"/>
              </a:rPr>
              <a:t> </a:t>
            </a:r>
            <a:r>
              <a:rPr lang="en-US" sz="2000" b="0" strike="noStrike" spc="-1" dirty="0" err="1">
                <a:latin typeface="Calibri"/>
              </a:rPr>
              <a:t>trên</a:t>
            </a:r>
            <a:r>
              <a:rPr lang="en-US" sz="2000" b="0" strike="noStrike" spc="-1" dirty="0">
                <a:latin typeface="Calibri"/>
              </a:rPr>
              <a:t> context </a:t>
            </a:r>
            <a:r>
              <a:rPr lang="en-US" sz="2000" b="0" strike="noStrike" spc="-1" dirty="0" err="1">
                <a:latin typeface="Calibri"/>
              </a:rPr>
              <a:t>như</a:t>
            </a:r>
            <a:r>
              <a:rPr lang="en-US" sz="2000" b="0" strike="noStrike" spc="-1" dirty="0">
                <a:latin typeface="Calibri"/>
              </a:rPr>
              <a:t> </a:t>
            </a:r>
            <a:endParaRPr lang="en-US" sz="2000" b="0" strike="noStrike" spc="-1">
              <a:latin typeface="Arial"/>
            </a:endParaRPr>
          </a:p>
          <a:p>
            <a:pPr marL="216000" indent="-216000">
              <a:lnSpc>
                <a:spcPct val="100000"/>
              </a:lnSpc>
            </a:pPr>
            <a:r>
              <a:rPr lang="en-US" sz="2000" b="0" strike="noStrike" spc="-1" dirty="0">
                <a:latin typeface="Calibri"/>
              </a:rPr>
              <a:t>   Language models </a:t>
            </a:r>
            <a:r>
              <a:rPr lang="en-US" sz="2000" b="0" strike="noStrike" spc="-1" dirty="0" err="1">
                <a:latin typeface="Calibri"/>
              </a:rPr>
              <a:t>sử</a:t>
            </a:r>
            <a:r>
              <a:rPr lang="en-US" sz="2000" b="0" strike="noStrike" spc="-1" dirty="0">
                <a:latin typeface="Calibri"/>
              </a:rPr>
              <a:t> </a:t>
            </a:r>
            <a:r>
              <a:rPr lang="en-US" sz="2000" b="0" strike="noStrike" spc="-1" dirty="0" err="1">
                <a:latin typeface="Calibri"/>
              </a:rPr>
              <a:t>dụng</a:t>
            </a:r>
            <a:r>
              <a:rPr lang="en-US" sz="2000" b="0" strike="noStrike" spc="-1" dirty="0">
                <a:latin typeface="Calibri"/>
              </a:rPr>
              <a:t> </a:t>
            </a:r>
            <a:r>
              <a:rPr lang="en-US" sz="2000" b="0" strike="noStrike" spc="-1" dirty="0" err="1">
                <a:latin typeface="Calibri"/>
              </a:rPr>
              <a:t>ngrams</a:t>
            </a:r>
            <a:r>
              <a:rPr lang="en-US" sz="2000" b="0" strike="noStrike" spc="-1" dirty="0">
                <a:latin typeface="Calibri"/>
              </a:rPr>
              <a:t> </a:t>
            </a:r>
            <a:endParaRPr lang="en-US" sz="2000" b="0" strike="noStrike" spc="-1">
              <a:latin typeface="Arial"/>
            </a:endParaRPr>
          </a:p>
          <a:p>
            <a:pPr marL="216000" indent="-216000">
              <a:lnSpc>
                <a:spcPct val="100000"/>
              </a:lnSpc>
            </a:pPr>
            <a:r>
              <a:rPr lang="en-US" sz="2000" b="0" strike="noStrike" spc="-1" dirty="0">
                <a:latin typeface="Calibri"/>
              </a:rPr>
              <a:t>   Feature-based machine learning models -&gt; </a:t>
            </a:r>
            <a:r>
              <a:rPr lang="en-US" sz="2000" b="0" strike="noStrike" spc="-1" dirty="0" err="1">
                <a:latin typeface="Calibri"/>
              </a:rPr>
              <a:t>trích</a:t>
            </a:r>
            <a:r>
              <a:rPr lang="en-US" sz="2000" b="0" strike="noStrike" spc="-1" dirty="0">
                <a:latin typeface="Calibri"/>
              </a:rPr>
              <a:t> </a:t>
            </a:r>
            <a:r>
              <a:rPr lang="en-US" sz="2000" b="0" strike="noStrike" spc="-1" dirty="0" err="1">
                <a:latin typeface="Calibri"/>
              </a:rPr>
              <a:t>xuất</a:t>
            </a:r>
            <a:r>
              <a:rPr lang="en-US" sz="2000" b="0" strike="noStrike" spc="-1" dirty="0">
                <a:latin typeface="Calibri"/>
              </a:rPr>
              <a:t> </a:t>
            </a:r>
            <a:r>
              <a:rPr lang="en-US" sz="2000" b="0" strike="noStrike" spc="-1" dirty="0" err="1">
                <a:latin typeface="Calibri"/>
              </a:rPr>
              <a:t>những</a:t>
            </a:r>
            <a:r>
              <a:rPr lang="en-US" sz="2000" b="0" strike="noStrike" spc="-1" dirty="0">
                <a:latin typeface="Calibri"/>
              </a:rPr>
              <a:t> </a:t>
            </a:r>
            <a:r>
              <a:rPr lang="en-US" sz="2000" b="0" strike="noStrike" spc="-1" dirty="0" err="1">
                <a:latin typeface="Calibri"/>
              </a:rPr>
              <a:t>đặc</a:t>
            </a:r>
            <a:r>
              <a:rPr lang="en-US" sz="2000" b="0" strike="noStrike" spc="-1" dirty="0">
                <a:latin typeface="Calibri"/>
              </a:rPr>
              <a:t> </a:t>
            </a:r>
            <a:r>
              <a:rPr lang="en-US" sz="2000" b="0" strike="noStrike" spc="-1" dirty="0" err="1">
                <a:latin typeface="Calibri"/>
              </a:rPr>
              <a:t>trưng</a:t>
            </a:r>
            <a:r>
              <a:rPr lang="en-US" sz="2000" b="0" strike="noStrike" spc="-1" dirty="0">
                <a:latin typeface="Calibri"/>
              </a:rPr>
              <a:t> </a:t>
            </a:r>
            <a:r>
              <a:rPr lang="en-US" sz="2000" b="0" strike="noStrike" spc="-1" dirty="0" err="1">
                <a:latin typeface="Calibri"/>
              </a:rPr>
              <a:t>của</a:t>
            </a:r>
            <a:r>
              <a:rPr lang="en-US" sz="2000" b="0" strike="noStrike" spc="-1" dirty="0">
                <a:latin typeface="Calibri"/>
              </a:rPr>
              <a:t> </a:t>
            </a:r>
            <a:r>
              <a:rPr lang="en-US" sz="2000" b="0" strike="noStrike" spc="-1" dirty="0" err="1">
                <a:latin typeface="Calibri"/>
              </a:rPr>
              <a:t>câu</a:t>
            </a:r>
            <a:r>
              <a:rPr lang="en-US" sz="2000" b="0" strike="noStrike" spc="-1" dirty="0">
                <a:latin typeface="Calibri"/>
              </a:rPr>
              <a:t> </a:t>
            </a:r>
            <a:r>
              <a:rPr lang="en-US" sz="2000" b="0" strike="noStrike" spc="-1" dirty="0" err="1">
                <a:latin typeface="Calibri"/>
              </a:rPr>
              <a:t>như</a:t>
            </a:r>
            <a:r>
              <a:rPr lang="en-US" sz="2000" b="0" strike="noStrike" spc="-1" dirty="0">
                <a:latin typeface="Calibri"/>
              </a:rPr>
              <a:t> </a:t>
            </a:r>
            <a:r>
              <a:rPr lang="en-US" sz="2000" b="0" strike="noStrike" spc="-1" dirty="0" err="1">
                <a:latin typeface="Calibri"/>
              </a:rPr>
              <a:t>ngram</a:t>
            </a:r>
            <a:r>
              <a:rPr lang="en-US" sz="2000" b="0" strike="noStrike" spc="-1" dirty="0">
                <a:latin typeface="Calibri"/>
              </a:rPr>
              <a:t>, </a:t>
            </a:r>
            <a:r>
              <a:rPr lang="en-US" sz="2000" b="0" strike="noStrike" spc="-1" dirty="0" err="1">
                <a:latin typeface="Calibri"/>
              </a:rPr>
              <a:t>độ</a:t>
            </a:r>
            <a:r>
              <a:rPr lang="en-US" sz="2000" b="0" strike="noStrike" spc="-1" dirty="0">
                <a:latin typeface="Calibri"/>
              </a:rPr>
              <a:t> </a:t>
            </a:r>
            <a:r>
              <a:rPr lang="en-US" sz="2000" b="0" strike="noStrike" spc="-1" dirty="0" err="1">
                <a:latin typeface="Calibri"/>
              </a:rPr>
              <a:t>dài</a:t>
            </a:r>
            <a:r>
              <a:rPr lang="en-US" sz="2000" b="0" strike="noStrike" spc="-1" dirty="0">
                <a:latin typeface="Calibri"/>
              </a:rPr>
              <a:t> </a:t>
            </a:r>
            <a:r>
              <a:rPr lang="en-US" sz="2000" b="0" strike="noStrike" spc="-1" dirty="0" err="1">
                <a:latin typeface="Calibri"/>
              </a:rPr>
              <a:t>câu</a:t>
            </a:r>
            <a:r>
              <a:rPr lang="en-US" sz="2000" b="0" strike="noStrike" spc="-1" dirty="0">
                <a:latin typeface="Calibri"/>
              </a:rPr>
              <a:t>, word embedding... </a:t>
            </a:r>
            <a:r>
              <a:rPr lang="en-US" sz="2000" b="0" strike="noStrike" spc="-1" dirty="0" err="1">
                <a:latin typeface="Calibri"/>
              </a:rPr>
              <a:t>để</a:t>
            </a:r>
            <a:r>
              <a:rPr lang="en-US" sz="2000" b="0" strike="noStrike" spc="-1" dirty="0">
                <a:latin typeface="Calibri"/>
              </a:rPr>
              <a:t> </a:t>
            </a:r>
            <a:r>
              <a:rPr lang="en-US" sz="2000" b="0" strike="noStrike" spc="-1" dirty="0" err="1">
                <a:latin typeface="Calibri"/>
              </a:rPr>
              <a:t>đưa</a:t>
            </a:r>
            <a:r>
              <a:rPr lang="en-US" sz="2000" b="0" strike="noStrike" spc="-1" dirty="0">
                <a:latin typeface="Calibri"/>
              </a:rPr>
              <a:t> </a:t>
            </a:r>
            <a:r>
              <a:rPr lang="en-US" sz="2000" b="0" strike="noStrike" spc="-1" dirty="0" err="1">
                <a:latin typeface="Calibri"/>
              </a:rPr>
              <a:t>vào</a:t>
            </a:r>
            <a:r>
              <a:rPr lang="en-US" sz="2000" b="0" strike="noStrike" spc="-1" dirty="0">
                <a:latin typeface="Calibri"/>
              </a:rPr>
              <a:t> ML models</a:t>
            </a:r>
            <a:endParaRPr lang="en-US" sz="2000" b="0" strike="noStrike" spc="-1">
              <a:latin typeface="Arial"/>
            </a:endParaRPr>
          </a:p>
          <a:p>
            <a:pPr marL="216000" indent="-216000">
              <a:lnSpc>
                <a:spcPct val="100000"/>
              </a:lnSpc>
            </a:pPr>
            <a:r>
              <a:rPr lang="en-US" sz="2000" b="0" strike="noStrike" spc="-1" dirty="0">
                <a:latin typeface="Calibri"/>
              </a:rPr>
              <a:t>   Neural models </a:t>
            </a:r>
            <a:r>
              <a:rPr lang="en-US" sz="2000" b="0" strike="noStrike" spc="-1" dirty="0" err="1">
                <a:latin typeface="Calibri"/>
              </a:rPr>
              <a:t>thường</a:t>
            </a:r>
            <a:r>
              <a:rPr lang="en-US" sz="2000" b="0" strike="noStrike" spc="-1" dirty="0">
                <a:latin typeface="Calibri"/>
              </a:rPr>
              <a:t> </a:t>
            </a:r>
            <a:r>
              <a:rPr lang="en-US" sz="2000" b="0" strike="noStrike" spc="-1" dirty="0" err="1">
                <a:latin typeface="Calibri"/>
              </a:rPr>
              <a:t>dựa</a:t>
            </a:r>
            <a:r>
              <a:rPr lang="en-US" sz="2000" b="0" strike="noStrike" spc="-1" dirty="0">
                <a:latin typeface="Calibri"/>
              </a:rPr>
              <a:t> </a:t>
            </a:r>
            <a:r>
              <a:rPr lang="en-US" sz="2000" b="0" strike="noStrike" spc="-1" dirty="0" err="1">
                <a:latin typeface="Calibri"/>
              </a:rPr>
              <a:t>trên</a:t>
            </a:r>
            <a:r>
              <a:rPr lang="en-US" sz="2000" b="0" strike="noStrike" spc="-1" dirty="0">
                <a:latin typeface="Calibri"/>
              </a:rPr>
              <a:t> Seq2Seq. </a:t>
            </a:r>
            <a:r>
              <a:rPr lang="en-US" sz="2000" b="0" strike="noStrike" spc="-1" dirty="0" err="1">
                <a:latin typeface="Calibri"/>
              </a:rPr>
              <a:t>Hiện</a:t>
            </a:r>
            <a:r>
              <a:rPr lang="en-US" sz="2000" b="0" strike="noStrike" spc="-1" dirty="0">
                <a:latin typeface="Calibri"/>
              </a:rPr>
              <a:t> </a:t>
            </a:r>
            <a:r>
              <a:rPr lang="en-US" sz="2000" b="0" strike="noStrike" spc="-1" dirty="0" err="1">
                <a:latin typeface="Calibri"/>
              </a:rPr>
              <a:t>tại</a:t>
            </a:r>
            <a:r>
              <a:rPr lang="en-US" sz="2000" b="0" strike="noStrike" spc="-1" dirty="0">
                <a:latin typeface="Calibri"/>
              </a:rPr>
              <a:t> SOTA  </a:t>
            </a:r>
            <a:r>
              <a:rPr lang="en-US" sz="2000" b="0" strike="noStrike" spc="-1" dirty="0" err="1">
                <a:latin typeface="Calibri"/>
              </a:rPr>
              <a:t>là</a:t>
            </a:r>
            <a:r>
              <a:rPr lang="en-US" sz="2000" b="0" strike="noStrike" spc="-1" dirty="0">
                <a:latin typeface="Calibri"/>
              </a:rPr>
              <a:t> model machine translation </a:t>
            </a:r>
            <a:r>
              <a:rPr lang="en-US" sz="2000" b="0" strike="noStrike" spc="-1" dirty="0" err="1">
                <a:latin typeface="Calibri"/>
              </a:rPr>
              <a:t>với</a:t>
            </a:r>
            <a:r>
              <a:rPr lang="en-US" sz="2000" b="0" strike="noStrike" spc="-1" dirty="0">
                <a:latin typeface="Calibri"/>
              </a:rPr>
              <a:t> pretrained </a:t>
            </a:r>
            <a:r>
              <a:rPr lang="en-US" sz="2000" b="0" strike="noStrike" spc="-1" dirty="0" err="1">
                <a:latin typeface="Calibri"/>
              </a:rPr>
              <a:t>là</a:t>
            </a:r>
            <a:r>
              <a:rPr lang="en-US" sz="2000" b="0" strike="noStrike" spc="-1" dirty="0">
                <a:latin typeface="Calibri"/>
              </a:rPr>
              <a:t> </a:t>
            </a:r>
            <a:r>
              <a:rPr lang="en-US" sz="2000" b="0" strike="noStrike" spc="-1" dirty="0" err="1">
                <a:latin typeface="Calibri"/>
              </a:rPr>
              <a:t>bert</a:t>
            </a:r>
            <a:endParaRPr lang="en-US" sz="2000" b="0" strike="noStrike" spc="-1" dirty="0" err="1">
              <a:latin typeface="Arial"/>
            </a:endParaRPr>
          </a:p>
        </p:txBody>
      </p:sp>
      <p:sp>
        <p:nvSpPr>
          <p:cNvPr id="329" name="TextShape 3"/>
          <p:cNvSpPr txBox="1"/>
          <p:nvPr/>
        </p:nvSpPr>
        <p:spPr>
          <a:xfrm>
            <a:off x="4399200" y="9555480"/>
            <a:ext cx="3372480" cy="502200"/>
          </a:xfrm>
          <a:prstGeom prst="rect">
            <a:avLst/>
          </a:prstGeom>
          <a:noFill/>
          <a:ln>
            <a:noFill/>
          </a:ln>
        </p:spPr>
        <p:txBody>
          <a:bodyPr lIns="0" tIns="0" rIns="0" bIns="0" anchor="b">
            <a:noAutofit/>
          </a:bodyPr>
          <a:lstStyle/>
          <a:p>
            <a:pPr algn="r">
              <a:lnSpc>
                <a:spcPct val="100000"/>
              </a:lnSpc>
            </a:pPr>
            <a:fld id="{A686FD2E-DC0E-4CBC-BED6-8EB1D1029929}" type="slidenum">
              <a:rPr lang="en-US" sz="1400" b="0" strike="noStrike" spc="-1">
                <a:solidFill>
                  <a:srgbClr val="000000"/>
                </a:solidFill>
                <a:latin typeface="Times New Roman"/>
                <a:ea typeface="+mn-ea"/>
              </a:rPr>
              <a:t>4</a:t>
            </a:fld>
            <a:endParaRPr lang="en-US" sz="14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PlaceHolder 1"/>
          <p:cNvSpPr>
            <a:spLocks noGrp="1" noRot="1" noChangeAspect="1"/>
          </p:cNvSpPr>
          <p:nvPr>
            <p:ph type="sldImg"/>
          </p:nvPr>
        </p:nvSpPr>
        <p:spPr>
          <a:xfrm>
            <a:off x="533400" y="763588"/>
            <a:ext cx="6704013" cy="3771900"/>
          </a:xfrm>
          <a:prstGeom prst="rect">
            <a:avLst/>
          </a:prstGeom>
        </p:spPr>
      </p:sp>
      <p:sp>
        <p:nvSpPr>
          <p:cNvPr id="331" name="PlaceHolder 2"/>
          <p:cNvSpPr>
            <a:spLocks noGrp="1"/>
          </p:cNvSpPr>
          <p:nvPr>
            <p:ph type="body"/>
          </p:nvPr>
        </p:nvSpPr>
        <p:spPr>
          <a:xfrm>
            <a:off x="777240" y="4777560"/>
            <a:ext cx="6217200" cy="4525560"/>
          </a:xfrm>
          <a:prstGeom prst="rect">
            <a:avLst/>
          </a:prstGeom>
        </p:spPr>
        <p:txBody>
          <a:bodyPr lIns="0" tIns="0" rIns="0" bIns="0">
            <a:noAutofit/>
          </a:bodyPr>
          <a:lstStyle/>
          <a:p>
            <a:pPr marL="216000" indent="-216000">
              <a:lnSpc>
                <a:spcPct val="100000"/>
              </a:lnSpc>
            </a:pPr>
            <a:r>
              <a:rPr lang="en-US" sz="2000" b="0" strike="noStrike" spc="-1" dirty="0">
                <a:latin typeface="Calibri"/>
              </a:rPr>
              <a:t>OCR </a:t>
            </a:r>
            <a:r>
              <a:rPr lang="en-US" sz="2000" b="0" strike="noStrike" spc="-1" dirty="0" err="1">
                <a:latin typeface="Calibri"/>
              </a:rPr>
              <a:t>và</a:t>
            </a:r>
            <a:r>
              <a:rPr lang="en-US" sz="2000" b="0" strike="noStrike" spc="-1" dirty="0">
                <a:latin typeface="Calibri"/>
              </a:rPr>
              <a:t> human error </a:t>
            </a:r>
            <a:r>
              <a:rPr lang="en-US" sz="2000" b="0" strike="noStrike" spc="-1" dirty="0" err="1">
                <a:latin typeface="Calibri"/>
              </a:rPr>
              <a:t>có</a:t>
            </a:r>
            <a:r>
              <a:rPr lang="en-US" sz="2000" b="0" strike="noStrike" spc="-1" dirty="0">
                <a:latin typeface="Calibri"/>
              </a:rPr>
              <a:t> </a:t>
            </a:r>
            <a:r>
              <a:rPr lang="en-US" sz="2000" b="0" strike="noStrike" spc="-1" dirty="0" err="1">
                <a:latin typeface="Calibri"/>
              </a:rPr>
              <a:t>thể</a:t>
            </a:r>
            <a:r>
              <a:rPr lang="en-US" sz="2000" b="0" strike="noStrike" spc="-1" dirty="0">
                <a:latin typeface="Calibri"/>
              </a:rPr>
              <a:t> </a:t>
            </a:r>
            <a:r>
              <a:rPr lang="en-US" sz="2000" b="0" strike="noStrike" spc="-1" dirty="0" err="1">
                <a:latin typeface="Calibri"/>
              </a:rPr>
              <a:t>có</a:t>
            </a:r>
            <a:r>
              <a:rPr lang="en-US" sz="2000" b="0" strike="noStrike" spc="-1" dirty="0">
                <a:latin typeface="Calibri"/>
              </a:rPr>
              <a:t> distribution </a:t>
            </a:r>
            <a:r>
              <a:rPr lang="en-US" sz="2000" b="0" strike="noStrike" spc="-1" dirty="0" err="1">
                <a:latin typeface="Calibri"/>
              </a:rPr>
              <a:t>khác</a:t>
            </a:r>
            <a:r>
              <a:rPr lang="en-US" sz="2000" b="0" strike="noStrike" spc="-1" dirty="0">
                <a:latin typeface="Calibri"/>
              </a:rPr>
              <a:t> </a:t>
            </a:r>
            <a:r>
              <a:rPr lang="en-US" sz="2000" b="0" strike="noStrike" spc="-1" dirty="0" err="1">
                <a:latin typeface="Calibri"/>
              </a:rPr>
              <a:t>nhau</a:t>
            </a:r>
            <a:r>
              <a:rPr lang="en-US" sz="2000" b="0" strike="noStrike" spc="-1" dirty="0">
                <a:latin typeface="Calibri"/>
              </a:rPr>
              <a:t>, </a:t>
            </a:r>
            <a:r>
              <a:rPr lang="en-US" sz="2000" b="0" strike="noStrike" spc="-1" dirty="0" err="1">
                <a:latin typeface="Calibri"/>
              </a:rPr>
              <a:t>đặc</a:t>
            </a:r>
            <a:r>
              <a:rPr lang="en-US" sz="2000" b="0" strike="noStrike" spc="-1" dirty="0">
                <a:latin typeface="Calibri"/>
              </a:rPr>
              <a:t> </a:t>
            </a:r>
            <a:r>
              <a:rPr lang="en-US" sz="2000" b="0" strike="noStrike" spc="-1" dirty="0" err="1">
                <a:latin typeface="Calibri"/>
              </a:rPr>
              <a:t>biệt</a:t>
            </a:r>
            <a:r>
              <a:rPr lang="en-US" sz="2000" b="0" strike="noStrike" spc="-1" dirty="0">
                <a:latin typeface="Calibri"/>
              </a:rPr>
              <a:t> </a:t>
            </a:r>
            <a:r>
              <a:rPr lang="en-US" sz="2000" b="0" strike="noStrike" spc="-1" dirty="0" err="1">
                <a:latin typeface="Calibri"/>
              </a:rPr>
              <a:t>là</a:t>
            </a:r>
            <a:r>
              <a:rPr lang="en-US" sz="2000" b="0" strike="noStrike" spc="-1" dirty="0">
                <a:latin typeface="Calibri"/>
              </a:rPr>
              <a:t> real-word error </a:t>
            </a:r>
            <a:r>
              <a:rPr lang="en-US" sz="2000" b="0" strike="noStrike" spc="-1" dirty="0" err="1">
                <a:latin typeface="Calibri"/>
              </a:rPr>
              <a:t>và</a:t>
            </a:r>
            <a:r>
              <a:rPr lang="en-US" sz="2000" b="0" strike="noStrike" spc="-1" dirty="0">
                <a:latin typeface="Calibri"/>
              </a:rPr>
              <a:t> non-word error</a:t>
            </a:r>
            <a:endParaRPr lang="en-US" sz="2000" b="0" strike="noStrike" spc="-1" dirty="0">
              <a:latin typeface="Arial"/>
            </a:endParaRPr>
          </a:p>
        </p:txBody>
      </p:sp>
      <p:sp>
        <p:nvSpPr>
          <p:cNvPr id="332" name="TextShape 3"/>
          <p:cNvSpPr txBox="1"/>
          <p:nvPr/>
        </p:nvSpPr>
        <p:spPr>
          <a:xfrm>
            <a:off x="4399200" y="9555480"/>
            <a:ext cx="3372480" cy="502200"/>
          </a:xfrm>
          <a:prstGeom prst="rect">
            <a:avLst/>
          </a:prstGeom>
          <a:noFill/>
          <a:ln>
            <a:noFill/>
          </a:ln>
        </p:spPr>
        <p:txBody>
          <a:bodyPr lIns="0" tIns="0" rIns="0" bIns="0" anchor="b">
            <a:noAutofit/>
          </a:bodyPr>
          <a:lstStyle/>
          <a:p>
            <a:pPr algn="r">
              <a:lnSpc>
                <a:spcPct val="100000"/>
              </a:lnSpc>
            </a:pPr>
            <a:fld id="{E098C1EC-B201-4EE0-98CE-2635B9E5B65A}" type="slidenum">
              <a:rPr lang="en-US" sz="1400" b="0" strike="noStrike" spc="-1">
                <a:solidFill>
                  <a:srgbClr val="000000"/>
                </a:solidFill>
                <a:latin typeface="Times New Roman"/>
                <a:ea typeface="+mn-ea"/>
              </a:rPr>
              <a:t>5</a:t>
            </a:fld>
            <a:endParaRPr lang="en-US" sz="14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PlaceHolder 1"/>
          <p:cNvSpPr>
            <a:spLocks noGrp="1" noRot="1" noChangeAspect="1"/>
          </p:cNvSpPr>
          <p:nvPr>
            <p:ph type="sldImg"/>
          </p:nvPr>
        </p:nvSpPr>
        <p:spPr>
          <a:xfrm>
            <a:off x="533400" y="763588"/>
            <a:ext cx="6704013" cy="3771900"/>
          </a:xfrm>
          <a:prstGeom prst="rect">
            <a:avLst/>
          </a:prstGeom>
        </p:spPr>
      </p:sp>
      <p:sp>
        <p:nvSpPr>
          <p:cNvPr id="334" name="PlaceHolder 2"/>
          <p:cNvSpPr>
            <a:spLocks noGrp="1"/>
          </p:cNvSpPr>
          <p:nvPr>
            <p:ph type="body"/>
          </p:nvPr>
        </p:nvSpPr>
        <p:spPr>
          <a:xfrm>
            <a:off x="777240" y="4777560"/>
            <a:ext cx="6217200" cy="4525560"/>
          </a:xfrm>
          <a:prstGeom prst="rect">
            <a:avLst/>
          </a:prstGeom>
        </p:spPr>
        <p:txBody>
          <a:bodyPr lIns="0" tIns="0" rIns="0" bIns="0">
            <a:noAutofit/>
          </a:bodyPr>
          <a:lstStyle/>
          <a:p>
            <a:pPr marL="215900" indent="-215900">
              <a:lnSpc>
                <a:spcPct val="100000"/>
              </a:lnSpc>
            </a:pPr>
            <a:endParaRPr lang="en-US" sz="2000" b="0" strike="noStrike" spc="-1" dirty="0">
              <a:latin typeface="Calibri"/>
              <a:cs typeface="Calibri"/>
            </a:endParaRPr>
          </a:p>
        </p:txBody>
      </p:sp>
      <p:sp>
        <p:nvSpPr>
          <p:cNvPr id="335" name="TextShape 3"/>
          <p:cNvSpPr txBox="1"/>
          <p:nvPr/>
        </p:nvSpPr>
        <p:spPr>
          <a:xfrm>
            <a:off x="4399200" y="9555480"/>
            <a:ext cx="3372480" cy="502200"/>
          </a:xfrm>
          <a:prstGeom prst="rect">
            <a:avLst/>
          </a:prstGeom>
          <a:noFill/>
          <a:ln>
            <a:noFill/>
          </a:ln>
        </p:spPr>
        <p:txBody>
          <a:bodyPr lIns="0" tIns="0" rIns="0" bIns="0" anchor="b">
            <a:noAutofit/>
          </a:bodyPr>
          <a:lstStyle/>
          <a:p>
            <a:pPr algn="r">
              <a:lnSpc>
                <a:spcPct val="100000"/>
              </a:lnSpc>
            </a:pPr>
            <a:fld id="{978BCF56-BDEF-4918-8AFE-59E93ECC06FC}" type="slidenum">
              <a:rPr lang="en-US" sz="1400" b="0" strike="noStrike" spc="-1">
                <a:solidFill>
                  <a:srgbClr val="000000"/>
                </a:solidFill>
                <a:latin typeface="Times New Roman"/>
                <a:ea typeface="+mn-ea"/>
              </a:rPr>
              <a:t>6</a:t>
            </a:fld>
            <a:endParaRPr lang="en-US" sz="14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PlaceHolder 1"/>
          <p:cNvSpPr>
            <a:spLocks noGrp="1" noRot="1" noChangeAspect="1"/>
          </p:cNvSpPr>
          <p:nvPr>
            <p:ph type="sldImg"/>
          </p:nvPr>
        </p:nvSpPr>
        <p:spPr>
          <a:xfrm>
            <a:off x="533400" y="763588"/>
            <a:ext cx="6704013" cy="3771900"/>
          </a:xfrm>
          <a:prstGeom prst="rect">
            <a:avLst/>
          </a:prstGeom>
        </p:spPr>
      </p:sp>
      <p:sp>
        <p:nvSpPr>
          <p:cNvPr id="337" name="PlaceHolder 2"/>
          <p:cNvSpPr>
            <a:spLocks noGrp="1"/>
          </p:cNvSpPr>
          <p:nvPr>
            <p:ph type="body"/>
          </p:nvPr>
        </p:nvSpPr>
        <p:spPr>
          <a:xfrm>
            <a:off x="777240" y="4777560"/>
            <a:ext cx="6217200" cy="4525560"/>
          </a:xfrm>
          <a:prstGeom prst="rect">
            <a:avLst/>
          </a:prstGeom>
        </p:spPr>
        <p:txBody>
          <a:bodyPr lIns="0" tIns="0" rIns="0" bIns="0">
            <a:noAutofit/>
          </a:bodyPr>
          <a:lstStyle/>
          <a:p>
            <a:pPr marL="215900" indent="-215900">
              <a:lnSpc>
                <a:spcPct val="100000"/>
              </a:lnSpc>
            </a:pPr>
            <a:endParaRPr lang="en-US" sz="2000" b="0" strike="noStrike" spc="-1" dirty="0">
              <a:latin typeface="Calibri"/>
              <a:cs typeface="Calibri"/>
            </a:endParaRPr>
          </a:p>
        </p:txBody>
      </p:sp>
      <p:sp>
        <p:nvSpPr>
          <p:cNvPr id="338" name="TextShape 3"/>
          <p:cNvSpPr txBox="1"/>
          <p:nvPr/>
        </p:nvSpPr>
        <p:spPr>
          <a:xfrm>
            <a:off x="4399200" y="9555480"/>
            <a:ext cx="3372480" cy="502200"/>
          </a:xfrm>
          <a:prstGeom prst="rect">
            <a:avLst/>
          </a:prstGeom>
          <a:noFill/>
          <a:ln>
            <a:noFill/>
          </a:ln>
        </p:spPr>
        <p:txBody>
          <a:bodyPr lIns="0" tIns="0" rIns="0" bIns="0" anchor="b">
            <a:noAutofit/>
          </a:bodyPr>
          <a:lstStyle/>
          <a:p>
            <a:pPr algn="r">
              <a:lnSpc>
                <a:spcPct val="100000"/>
              </a:lnSpc>
            </a:pPr>
            <a:fld id="{054DAF2A-3CDF-4693-8FC4-16C49BFBD03C}" type="slidenum">
              <a:rPr lang="en-US" sz="1400" b="0" strike="noStrike" spc="-1">
                <a:solidFill>
                  <a:srgbClr val="000000"/>
                </a:solidFill>
                <a:latin typeface="Times New Roman"/>
                <a:ea typeface="+mn-ea"/>
              </a:rPr>
              <a:t>7</a:t>
            </a:fld>
            <a:endParaRPr lang="en-US" sz="1400" b="0" strike="noStrike" spc="-1">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PlaceHolder 1"/>
          <p:cNvSpPr>
            <a:spLocks noGrp="1" noRot="1" noChangeAspect="1"/>
          </p:cNvSpPr>
          <p:nvPr>
            <p:ph type="sldImg"/>
          </p:nvPr>
        </p:nvSpPr>
        <p:spPr>
          <a:xfrm>
            <a:off x="533400" y="763588"/>
            <a:ext cx="6704013" cy="3771900"/>
          </a:xfrm>
          <a:prstGeom prst="rect">
            <a:avLst/>
          </a:prstGeom>
        </p:spPr>
      </p:sp>
      <p:sp>
        <p:nvSpPr>
          <p:cNvPr id="340" name="PlaceHolder 2"/>
          <p:cNvSpPr>
            <a:spLocks noGrp="1"/>
          </p:cNvSpPr>
          <p:nvPr>
            <p:ph type="body"/>
          </p:nvPr>
        </p:nvSpPr>
        <p:spPr>
          <a:xfrm>
            <a:off x="777240" y="4777560"/>
            <a:ext cx="6217200" cy="4525560"/>
          </a:xfrm>
          <a:prstGeom prst="rect">
            <a:avLst/>
          </a:prstGeom>
        </p:spPr>
        <p:txBody>
          <a:bodyPr lIns="0" tIns="0" rIns="0" bIns="0">
            <a:noAutofit/>
          </a:bodyPr>
          <a:lstStyle/>
          <a:p>
            <a:pPr marL="216000" indent="-216000">
              <a:lnSpc>
                <a:spcPct val="100000"/>
              </a:lnSpc>
            </a:pPr>
            <a:r>
              <a:rPr lang="en-US" sz="2000" b="0" strike="noStrike" spc="-1">
                <a:latin typeface="Calibri"/>
              </a:rPr>
              <a:t>Manual approach -&gt; human (CAPCHA)</a:t>
            </a:r>
            <a:endParaRPr lang="en-US" sz="2000" b="0" strike="noStrike" spc="-1">
              <a:latin typeface="Arial"/>
            </a:endParaRPr>
          </a:p>
          <a:p>
            <a:pPr marL="216000" indent="-216000">
              <a:lnSpc>
                <a:spcPct val="100000"/>
              </a:lnSpc>
            </a:pPr>
            <a:r>
              <a:rPr lang="en-US" sz="2000" b="0" strike="noStrike" spc="-1">
                <a:latin typeface="Calibri"/>
              </a:rPr>
              <a:t>Automatic approach</a:t>
            </a:r>
            <a:endParaRPr lang="en-US" sz="2000" b="0" strike="noStrike" spc="-1">
              <a:latin typeface="Arial"/>
            </a:endParaRPr>
          </a:p>
          <a:p>
            <a:pPr marL="216000" indent="-216000">
              <a:lnSpc>
                <a:spcPct val="100000"/>
              </a:lnSpc>
            </a:pPr>
            <a:r>
              <a:rPr lang="en-US" sz="2000" b="0" strike="noStrike" spc="-1">
                <a:latin typeface="Calibri"/>
              </a:rPr>
              <a:t>    Isolated approach -&gt; những kí thuật correction trước đây dựa nhiều vào feature engineering và language knowledge. Ưu điểm là transparent, nhược điểm là performance và chí mạng là vì nó chỉ fix được những lỗi về mặt từ vựng (e.g. chữ không tồn tại), còn những lỗi về mặt context thì không =&gt; những phương pháp isolated word này không thể được áp dụg cho bài toán của mình </a:t>
            </a:r>
            <a:endParaRPr lang="en-US" sz="2000" b="0" strike="noStrike" spc="-1">
              <a:latin typeface="Arial"/>
            </a:endParaRPr>
          </a:p>
          <a:p>
            <a:pPr marL="216000" indent="-216000">
              <a:lnSpc>
                <a:spcPct val="100000"/>
              </a:lnSpc>
            </a:pPr>
            <a:r>
              <a:rPr lang="en-US" sz="2000" b="0" strike="noStrike" spc="-1">
                <a:latin typeface="Calibri"/>
              </a:rPr>
              <a:t>   Contextual approaches có những hướng tiếp cận dựa trên context như </a:t>
            </a:r>
            <a:endParaRPr lang="en-US" sz="2000" b="0" strike="noStrike" spc="-1">
              <a:latin typeface="Arial"/>
            </a:endParaRPr>
          </a:p>
          <a:p>
            <a:pPr marL="216000" indent="-216000">
              <a:lnSpc>
                <a:spcPct val="100000"/>
              </a:lnSpc>
            </a:pPr>
            <a:r>
              <a:rPr lang="en-US" sz="2000" b="0" strike="noStrike" spc="-1">
                <a:latin typeface="Calibri"/>
              </a:rPr>
              <a:t>   Language models sử dụng ngrams </a:t>
            </a:r>
            <a:endParaRPr lang="en-US" sz="2000" b="0" strike="noStrike" spc="-1">
              <a:latin typeface="Arial"/>
            </a:endParaRPr>
          </a:p>
          <a:p>
            <a:pPr marL="216000" indent="-216000">
              <a:lnSpc>
                <a:spcPct val="100000"/>
              </a:lnSpc>
            </a:pPr>
            <a:r>
              <a:rPr lang="en-US" sz="2000" b="0" strike="noStrike" spc="-1">
                <a:latin typeface="Calibri"/>
              </a:rPr>
              <a:t>   Feature-based machine learning models -&gt; trích xuất những đặc trưng của câu như ngram, độ dài câu, word embedding... để đưa vào ML models</a:t>
            </a:r>
            <a:endParaRPr lang="en-US" sz="2000" b="0" strike="noStrike" spc="-1">
              <a:latin typeface="Arial"/>
            </a:endParaRPr>
          </a:p>
          <a:p>
            <a:pPr marL="216000" indent="-216000">
              <a:lnSpc>
                <a:spcPct val="100000"/>
              </a:lnSpc>
            </a:pPr>
            <a:r>
              <a:rPr lang="en-US" sz="2000" b="0" strike="noStrike" spc="-1">
                <a:latin typeface="Calibri"/>
              </a:rPr>
              <a:t>   Neural models thường dựa trên Seq2Seq. Hiện tại SOTA </a:t>
            </a:r>
            <a:endParaRPr lang="en-US" sz="2000" b="0" strike="noStrike" spc="-1">
              <a:latin typeface="Arial"/>
            </a:endParaRPr>
          </a:p>
        </p:txBody>
      </p:sp>
      <p:sp>
        <p:nvSpPr>
          <p:cNvPr id="341" name="TextShape 3"/>
          <p:cNvSpPr txBox="1"/>
          <p:nvPr/>
        </p:nvSpPr>
        <p:spPr>
          <a:xfrm>
            <a:off x="4399200" y="9555480"/>
            <a:ext cx="3372480" cy="502200"/>
          </a:xfrm>
          <a:prstGeom prst="rect">
            <a:avLst/>
          </a:prstGeom>
          <a:noFill/>
          <a:ln>
            <a:noFill/>
          </a:ln>
        </p:spPr>
        <p:txBody>
          <a:bodyPr lIns="0" tIns="0" rIns="0" bIns="0" anchor="b">
            <a:noAutofit/>
          </a:bodyPr>
          <a:lstStyle/>
          <a:p>
            <a:pPr algn="r">
              <a:lnSpc>
                <a:spcPct val="100000"/>
              </a:lnSpc>
            </a:pPr>
            <a:fld id="{FF333E0D-D47A-49BE-AACD-B86B8C3F334C}" type="slidenum">
              <a:rPr lang="en-US" sz="1400" b="0" strike="noStrike" spc="-1">
                <a:solidFill>
                  <a:srgbClr val="000000"/>
                </a:solidFill>
                <a:latin typeface="Times New Roman"/>
                <a:ea typeface="+mn-ea"/>
              </a:rPr>
              <a:t>8</a:t>
            </a:fld>
            <a:endParaRPr lang="en-US" sz="1400" b="0" strike="noStrike" spc="-1">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PlaceHolder 1"/>
          <p:cNvSpPr>
            <a:spLocks noGrp="1" noRot="1" noChangeAspect="1"/>
          </p:cNvSpPr>
          <p:nvPr>
            <p:ph type="sldImg"/>
          </p:nvPr>
        </p:nvSpPr>
        <p:spPr>
          <a:xfrm>
            <a:off x="533400" y="763588"/>
            <a:ext cx="6704013" cy="3771900"/>
          </a:xfrm>
          <a:prstGeom prst="rect">
            <a:avLst/>
          </a:prstGeom>
        </p:spPr>
      </p:sp>
      <p:sp>
        <p:nvSpPr>
          <p:cNvPr id="343" name="PlaceHolder 2"/>
          <p:cNvSpPr>
            <a:spLocks noGrp="1"/>
          </p:cNvSpPr>
          <p:nvPr>
            <p:ph type="body"/>
          </p:nvPr>
        </p:nvSpPr>
        <p:spPr>
          <a:xfrm>
            <a:off x="777240" y="4777560"/>
            <a:ext cx="6217200" cy="4525560"/>
          </a:xfrm>
          <a:prstGeom prst="rect">
            <a:avLst/>
          </a:prstGeom>
        </p:spPr>
        <p:txBody>
          <a:bodyPr lIns="0" tIns="0" rIns="0" bIns="0">
            <a:noAutofit/>
          </a:bodyPr>
          <a:lstStyle/>
          <a:p>
            <a:pPr marL="216000" indent="-216000">
              <a:lnSpc>
                <a:spcPct val="100000"/>
              </a:lnSpc>
            </a:pPr>
            <a:r>
              <a:rPr lang="en-US" sz="2000" b="0" strike="noStrike" spc="-1">
                <a:latin typeface="Calibri"/>
              </a:rPr>
              <a:t>Manual approach -&gt; human (CAPCHA)</a:t>
            </a:r>
            <a:endParaRPr lang="en-US" sz="2000" b="0" strike="noStrike" spc="-1">
              <a:latin typeface="Arial"/>
            </a:endParaRPr>
          </a:p>
          <a:p>
            <a:pPr marL="216000" indent="-216000">
              <a:lnSpc>
                <a:spcPct val="100000"/>
              </a:lnSpc>
            </a:pPr>
            <a:r>
              <a:rPr lang="en-US" sz="2000" b="0" strike="noStrike" spc="-1">
                <a:latin typeface="Calibri"/>
              </a:rPr>
              <a:t>Automatic approach</a:t>
            </a:r>
            <a:endParaRPr lang="en-US" sz="2000" b="0" strike="noStrike" spc="-1">
              <a:latin typeface="Arial"/>
            </a:endParaRPr>
          </a:p>
          <a:p>
            <a:pPr marL="216000" indent="-216000">
              <a:lnSpc>
                <a:spcPct val="100000"/>
              </a:lnSpc>
            </a:pPr>
            <a:r>
              <a:rPr lang="en-US" sz="2000" b="0" strike="noStrike" spc="-1">
                <a:latin typeface="Calibri"/>
              </a:rPr>
              <a:t>    Isolated approach -&gt; những kí thuật correction trước đây dựa nhiều vào feature engineering và language knowledge. Ưu điểm là transparent, nhược điểm là performance và chí mạng là vì nó chỉ fix được những lỗi về mặt từ vựng (e.g. chữ không tồn tại), còn những lỗi về mặt context thì không =&gt; những phương pháp isolated word này không thể được áp dụg cho bài toán của mình </a:t>
            </a:r>
            <a:endParaRPr lang="en-US" sz="2000" b="0" strike="noStrike" spc="-1">
              <a:latin typeface="Arial"/>
            </a:endParaRPr>
          </a:p>
          <a:p>
            <a:pPr marL="216000" indent="-216000">
              <a:lnSpc>
                <a:spcPct val="100000"/>
              </a:lnSpc>
            </a:pPr>
            <a:r>
              <a:rPr lang="en-US" sz="2000" b="0" strike="noStrike" spc="-1">
                <a:latin typeface="Calibri"/>
              </a:rPr>
              <a:t>   Contextual approaches có những hướng tiếp cận dựa trên context như </a:t>
            </a:r>
            <a:endParaRPr lang="en-US" sz="2000" b="0" strike="noStrike" spc="-1">
              <a:latin typeface="Arial"/>
            </a:endParaRPr>
          </a:p>
          <a:p>
            <a:pPr marL="216000" indent="-216000">
              <a:lnSpc>
                <a:spcPct val="100000"/>
              </a:lnSpc>
            </a:pPr>
            <a:r>
              <a:rPr lang="en-US" sz="2000" b="0" strike="noStrike" spc="-1">
                <a:latin typeface="Calibri"/>
              </a:rPr>
              <a:t>   Language models sử dụng ngrams </a:t>
            </a:r>
            <a:endParaRPr lang="en-US" sz="2000" b="0" strike="noStrike" spc="-1">
              <a:latin typeface="Arial"/>
            </a:endParaRPr>
          </a:p>
          <a:p>
            <a:pPr marL="216000" indent="-216000">
              <a:lnSpc>
                <a:spcPct val="100000"/>
              </a:lnSpc>
            </a:pPr>
            <a:r>
              <a:rPr lang="en-US" sz="2000" b="0" strike="noStrike" spc="-1">
                <a:latin typeface="Calibri"/>
              </a:rPr>
              <a:t>   Feature-based machine learning models -&gt; trích xuất những đặc trưng của câu như ngram, độ dài câu, word embedding... để đưa vào ML models</a:t>
            </a:r>
            <a:endParaRPr lang="en-US" sz="2000" b="0" strike="noStrike" spc="-1">
              <a:latin typeface="Arial"/>
            </a:endParaRPr>
          </a:p>
          <a:p>
            <a:pPr marL="216000" indent="-216000">
              <a:lnSpc>
                <a:spcPct val="100000"/>
              </a:lnSpc>
            </a:pPr>
            <a:r>
              <a:rPr lang="en-US" sz="2000" b="0" strike="noStrike" spc="-1">
                <a:latin typeface="Calibri"/>
              </a:rPr>
              <a:t>   Neural models thường dựa trên Seq2Seq. Hiện tại SOTA </a:t>
            </a:r>
            <a:endParaRPr lang="en-US" sz="2000" b="0" strike="noStrike" spc="-1">
              <a:latin typeface="Arial"/>
            </a:endParaRPr>
          </a:p>
        </p:txBody>
      </p:sp>
      <p:sp>
        <p:nvSpPr>
          <p:cNvPr id="344" name="TextShape 3"/>
          <p:cNvSpPr txBox="1"/>
          <p:nvPr/>
        </p:nvSpPr>
        <p:spPr>
          <a:xfrm>
            <a:off x="4399200" y="9555480"/>
            <a:ext cx="3372480" cy="502200"/>
          </a:xfrm>
          <a:prstGeom prst="rect">
            <a:avLst/>
          </a:prstGeom>
          <a:noFill/>
          <a:ln>
            <a:noFill/>
          </a:ln>
        </p:spPr>
        <p:txBody>
          <a:bodyPr lIns="0" tIns="0" rIns="0" bIns="0" anchor="b">
            <a:noAutofit/>
          </a:bodyPr>
          <a:lstStyle/>
          <a:p>
            <a:pPr algn="r">
              <a:lnSpc>
                <a:spcPct val="100000"/>
              </a:lnSpc>
            </a:pPr>
            <a:fld id="{E66A9A1A-7D58-4C17-BC2D-06D5579F5203}" type="slidenum">
              <a:rPr lang="en-US" sz="1400" b="0" strike="noStrike" spc="-1">
                <a:solidFill>
                  <a:srgbClr val="000000"/>
                </a:solidFill>
                <a:latin typeface="Times New Roman"/>
                <a:ea typeface="+mn-ea"/>
              </a:rPr>
              <a:t>9</a:t>
            </a:fld>
            <a:endParaRPr lang="en-US" sz="1400" b="0" strike="noStrike" spc="-1">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PlaceHolder 1"/>
          <p:cNvSpPr>
            <a:spLocks noGrp="1" noRot="1" noChangeAspect="1"/>
          </p:cNvSpPr>
          <p:nvPr>
            <p:ph type="sldImg"/>
          </p:nvPr>
        </p:nvSpPr>
        <p:spPr>
          <a:xfrm>
            <a:off x="533400" y="763588"/>
            <a:ext cx="6704013" cy="3771900"/>
          </a:xfrm>
          <a:prstGeom prst="rect">
            <a:avLst/>
          </a:prstGeom>
        </p:spPr>
      </p:sp>
      <p:sp>
        <p:nvSpPr>
          <p:cNvPr id="346" name="PlaceHolder 2"/>
          <p:cNvSpPr>
            <a:spLocks noGrp="1"/>
          </p:cNvSpPr>
          <p:nvPr>
            <p:ph type="body"/>
          </p:nvPr>
        </p:nvSpPr>
        <p:spPr>
          <a:xfrm>
            <a:off x="777240" y="4777560"/>
            <a:ext cx="6217200" cy="4525560"/>
          </a:xfrm>
          <a:prstGeom prst="rect">
            <a:avLst/>
          </a:prstGeom>
        </p:spPr>
        <p:txBody>
          <a:bodyPr lIns="0" tIns="0" rIns="0" bIns="0">
            <a:noAutofit/>
          </a:bodyPr>
          <a:lstStyle/>
          <a:p>
            <a:pPr marL="216000" indent="-216000">
              <a:lnSpc>
                <a:spcPct val="100000"/>
              </a:lnSpc>
            </a:pPr>
            <a:r>
              <a:rPr lang="en-US" sz="2000" b="0" strike="noStrike" spc="-1">
                <a:latin typeface="Calibri"/>
              </a:rPr>
              <a:t>Một số lỗi có thể dùng rule base</a:t>
            </a:r>
            <a:endParaRPr lang="en-US" sz="2000" b="0" strike="noStrike" spc="-1">
              <a:latin typeface="Arial"/>
            </a:endParaRPr>
          </a:p>
          <a:p>
            <a:pPr marL="216000" indent="-216000">
              <a:lnSpc>
                <a:spcPct val="100000"/>
              </a:lnSpc>
            </a:pPr>
            <a:r>
              <a:rPr lang="en-US" sz="2000" b="0" strike="noStrike" spc="-1">
                <a:latin typeface="Calibri"/>
              </a:rPr>
              <a:t>Một số lỗi k sửa dc (sdt, email, tên riêng, bullet)</a:t>
            </a:r>
            <a:endParaRPr lang="en-US" sz="2000" b="0" strike="noStrike" spc="-1">
              <a:latin typeface="Arial"/>
            </a:endParaRPr>
          </a:p>
          <a:p>
            <a:pPr marL="216000" indent="-216000">
              <a:lnSpc>
                <a:spcPct val="100000"/>
              </a:lnSpc>
            </a:pPr>
            <a:r>
              <a:rPr lang="en-US" sz="2000" b="0" strike="noStrike" spc="-1">
                <a:latin typeface="Calibri"/>
              </a:rPr>
              <a:t>Các địa chỉ nhà bị sai khá nhiều, cần consider (maybe rule base)</a:t>
            </a:r>
            <a:endParaRPr lang="en-US" sz="2000" b="0" strike="noStrike" spc="-1">
              <a:latin typeface="Arial"/>
            </a:endParaRPr>
          </a:p>
          <a:p>
            <a:pPr marL="216000" indent="-216000">
              <a:lnSpc>
                <a:spcPct val="100000"/>
              </a:lnSpc>
            </a:pPr>
            <a:r>
              <a:rPr lang="en-US" sz="2000" b="0" strike="noStrike" spc="-1">
                <a:latin typeface="Calibri"/>
              </a:rPr>
              <a:t>Nhìn chung chỉ có lỗi sai dấu họăc tự động viết hoa viết thường là sửa được</a:t>
            </a:r>
            <a:endParaRPr lang="en-US" sz="2000" b="0" strike="noStrike" spc="-1">
              <a:latin typeface="Arial"/>
            </a:endParaRPr>
          </a:p>
        </p:txBody>
      </p:sp>
      <p:sp>
        <p:nvSpPr>
          <p:cNvPr id="347" name="TextShape 3"/>
          <p:cNvSpPr txBox="1"/>
          <p:nvPr/>
        </p:nvSpPr>
        <p:spPr>
          <a:xfrm>
            <a:off x="4399200" y="9555480"/>
            <a:ext cx="3372480" cy="502200"/>
          </a:xfrm>
          <a:prstGeom prst="rect">
            <a:avLst/>
          </a:prstGeom>
          <a:noFill/>
          <a:ln>
            <a:noFill/>
          </a:ln>
        </p:spPr>
        <p:txBody>
          <a:bodyPr lIns="0" tIns="0" rIns="0" bIns="0" anchor="b">
            <a:noAutofit/>
          </a:bodyPr>
          <a:lstStyle/>
          <a:p>
            <a:pPr algn="r">
              <a:lnSpc>
                <a:spcPct val="100000"/>
              </a:lnSpc>
            </a:pPr>
            <a:fld id="{D1EB5D02-FE66-41E3-92E8-F4A96E02E91D}" type="slidenum">
              <a:rPr lang="en-US" sz="1400" b="0" strike="noStrike" spc="-1">
                <a:solidFill>
                  <a:srgbClr val="000000"/>
                </a:solidFill>
                <a:latin typeface="Times New Roman"/>
                <a:ea typeface="+mn-ea"/>
              </a:rPr>
              <a:t>10</a:t>
            </a:fld>
            <a:endParaRPr lang="en-US" sz="1400" b="0" strike="noStrike" spc="-1">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PlaceHolder 1"/>
          <p:cNvSpPr>
            <a:spLocks noGrp="1" noRot="1" noChangeAspect="1"/>
          </p:cNvSpPr>
          <p:nvPr>
            <p:ph type="sldImg"/>
          </p:nvPr>
        </p:nvSpPr>
        <p:spPr>
          <a:xfrm>
            <a:off x="533400" y="763588"/>
            <a:ext cx="6704013" cy="3771900"/>
          </a:xfrm>
          <a:prstGeom prst="rect">
            <a:avLst/>
          </a:prstGeom>
        </p:spPr>
      </p:sp>
      <p:sp>
        <p:nvSpPr>
          <p:cNvPr id="349" name="PlaceHolder 2"/>
          <p:cNvSpPr>
            <a:spLocks noGrp="1"/>
          </p:cNvSpPr>
          <p:nvPr>
            <p:ph type="body"/>
          </p:nvPr>
        </p:nvSpPr>
        <p:spPr>
          <a:xfrm>
            <a:off x="777240" y="4777560"/>
            <a:ext cx="6217200" cy="4525560"/>
          </a:xfrm>
          <a:prstGeom prst="rect">
            <a:avLst/>
          </a:prstGeom>
        </p:spPr>
        <p:txBody>
          <a:bodyPr lIns="0" tIns="0" rIns="0" bIns="0">
            <a:noAutofit/>
          </a:bodyPr>
          <a:lstStyle/>
          <a:p>
            <a:pPr marL="216000" indent="-216000">
              <a:lnSpc>
                <a:spcPct val="100000"/>
              </a:lnSpc>
            </a:pPr>
            <a:r>
              <a:rPr lang="en-US" sz="2000" b="0" strike="noStrike" spc="-1">
                <a:latin typeface="Calibri"/>
              </a:rPr>
              <a:t>Ngoài word level và charlevel còn có subword level</a:t>
            </a:r>
            <a:endParaRPr lang="en-US" sz="2000" b="0" strike="noStrike" spc="-1">
              <a:latin typeface="Arial"/>
            </a:endParaRPr>
          </a:p>
          <a:p>
            <a:pPr marL="216000" indent="-216000">
              <a:lnSpc>
                <a:spcPct val="100000"/>
              </a:lnSpc>
            </a:pPr>
            <a:r>
              <a:rPr lang="en-US" sz="2000" b="0" strike="noStrike" spc="-1">
                <a:latin typeface="Calibri"/>
              </a:rPr>
              <a:t>tuy nghiên subword level theo ZALO sẽ bị 1 vấn đề là generate ra những từ vô nghĩa</a:t>
            </a:r>
            <a:endParaRPr lang="en-US" sz="2000" b="0" strike="noStrike" spc="-1">
              <a:latin typeface="Arial"/>
            </a:endParaRPr>
          </a:p>
        </p:txBody>
      </p:sp>
      <p:sp>
        <p:nvSpPr>
          <p:cNvPr id="350" name="TextShape 3"/>
          <p:cNvSpPr txBox="1"/>
          <p:nvPr/>
        </p:nvSpPr>
        <p:spPr>
          <a:xfrm>
            <a:off x="4399200" y="9555480"/>
            <a:ext cx="3372480" cy="502200"/>
          </a:xfrm>
          <a:prstGeom prst="rect">
            <a:avLst/>
          </a:prstGeom>
          <a:noFill/>
          <a:ln>
            <a:noFill/>
          </a:ln>
        </p:spPr>
        <p:txBody>
          <a:bodyPr lIns="0" tIns="0" rIns="0" bIns="0" anchor="b">
            <a:noAutofit/>
          </a:bodyPr>
          <a:lstStyle/>
          <a:p>
            <a:pPr algn="r">
              <a:lnSpc>
                <a:spcPct val="100000"/>
              </a:lnSpc>
            </a:pPr>
            <a:fld id="{13E9971E-9AA3-4E69-9E24-6182DC3D8F0D}" type="slidenum">
              <a:rPr lang="en-US" sz="1400" b="0" strike="noStrike" spc="-1">
                <a:solidFill>
                  <a:srgbClr val="000000"/>
                </a:solidFill>
                <a:latin typeface="Times New Roman"/>
                <a:ea typeface="+mn-ea"/>
              </a:rPr>
              <a:t>11</a:t>
            </a:fld>
            <a:endParaRPr lang="en-US" sz="14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838080" y="365040"/>
            <a:ext cx="10513440" cy="9972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5" name="PlaceHolder 2"/>
          <p:cNvSpPr>
            <a:spLocks noGrp="1"/>
          </p:cNvSpPr>
          <p:nvPr>
            <p:ph type="body"/>
          </p:nvPr>
        </p:nvSpPr>
        <p:spPr>
          <a:xfrm>
            <a:off x="838080" y="1825560"/>
            <a:ext cx="142200" cy="2074320"/>
          </a:xfrm>
          <a:prstGeom prst="rect">
            <a:avLst/>
          </a:prstGeom>
        </p:spPr>
        <p:txBody>
          <a:bodyPr lIns="0" tIns="0" rIns="0" bIns="0">
            <a:normAutofit fontScale="19000"/>
          </a:bodyPr>
          <a:lstStyle/>
          <a:p>
            <a:endParaRPr lang="en-US" sz="2800" b="0" strike="noStrike" spc="-1">
              <a:solidFill>
                <a:srgbClr val="000000"/>
              </a:solidFill>
              <a:latin typeface="Arial"/>
            </a:endParaRPr>
          </a:p>
        </p:txBody>
      </p:sp>
      <p:sp>
        <p:nvSpPr>
          <p:cNvPr id="26" name="PlaceHolder 3"/>
          <p:cNvSpPr>
            <a:spLocks noGrp="1"/>
          </p:cNvSpPr>
          <p:nvPr>
            <p:ph type="body"/>
          </p:nvPr>
        </p:nvSpPr>
        <p:spPr>
          <a:xfrm>
            <a:off x="838080" y="4097160"/>
            <a:ext cx="142200" cy="2074320"/>
          </a:xfrm>
          <a:prstGeom prst="rect">
            <a:avLst/>
          </a:prstGeom>
        </p:spPr>
        <p:txBody>
          <a:bodyPr lIns="0" tIns="0" rIns="0" bIns="0">
            <a:normAutofit fontScale="19000"/>
          </a:bodyPr>
          <a:lstStyle/>
          <a:p>
            <a:endParaRPr lang="en-US"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838080" y="365040"/>
            <a:ext cx="10513440" cy="9972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8" name="PlaceHolder 2"/>
          <p:cNvSpPr>
            <a:spLocks noGrp="1"/>
          </p:cNvSpPr>
          <p:nvPr>
            <p:ph type="body"/>
          </p:nvPr>
        </p:nvSpPr>
        <p:spPr>
          <a:xfrm>
            <a:off x="838080" y="1825560"/>
            <a:ext cx="69120" cy="2074320"/>
          </a:xfrm>
          <a:prstGeom prst="rect">
            <a:avLst/>
          </a:prstGeom>
        </p:spPr>
        <p:txBody>
          <a:bodyPr lIns="0" tIns="0" rIns="0" bIns="0">
            <a:normAutofit fontScale="19000"/>
          </a:bodyPr>
          <a:lstStyle/>
          <a:p>
            <a:endParaRPr lang="en-US" sz="2800" b="0" strike="noStrike" spc="-1">
              <a:solidFill>
                <a:srgbClr val="000000"/>
              </a:solidFill>
              <a:latin typeface="Arial"/>
            </a:endParaRPr>
          </a:p>
        </p:txBody>
      </p:sp>
      <p:sp>
        <p:nvSpPr>
          <p:cNvPr id="29" name="PlaceHolder 3"/>
          <p:cNvSpPr>
            <a:spLocks noGrp="1"/>
          </p:cNvSpPr>
          <p:nvPr>
            <p:ph type="body"/>
          </p:nvPr>
        </p:nvSpPr>
        <p:spPr>
          <a:xfrm>
            <a:off x="911160" y="1825560"/>
            <a:ext cx="69120" cy="2074320"/>
          </a:xfrm>
          <a:prstGeom prst="rect">
            <a:avLst/>
          </a:prstGeom>
        </p:spPr>
        <p:txBody>
          <a:bodyPr lIns="0" tIns="0" rIns="0" bIns="0">
            <a:normAutofit fontScale="19000"/>
          </a:bodyPr>
          <a:lstStyle/>
          <a:p>
            <a:endParaRPr lang="en-US" sz="2800" b="0" strike="noStrike" spc="-1">
              <a:solidFill>
                <a:srgbClr val="000000"/>
              </a:solidFill>
              <a:latin typeface="Arial"/>
            </a:endParaRPr>
          </a:p>
        </p:txBody>
      </p:sp>
      <p:sp>
        <p:nvSpPr>
          <p:cNvPr id="30" name="PlaceHolder 4"/>
          <p:cNvSpPr>
            <a:spLocks noGrp="1"/>
          </p:cNvSpPr>
          <p:nvPr>
            <p:ph type="body"/>
          </p:nvPr>
        </p:nvSpPr>
        <p:spPr>
          <a:xfrm>
            <a:off x="838080" y="4097160"/>
            <a:ext cx="69120" cy="2074320"/>
          </a:xfrm>
          <a:prstGeom prst="rect">
            <a:avLst/>
          </a:prstGeom>
        </p:spPr>
        <p:txBody>
          <a:bodyPr lIns="0" tIns="0" rIns="0" bIns="0">
            <a:normAutofit fontScale="19000"/>
          </a:bodyPr>
          <a:lstStyle/>
          <a:p>
            <a:endParaRPr lang="en-US" sz="2800" b="0" strike="noStrike" spc="-1">
              <a:solidFill>
                <a:srgbClr val="000000"/>
              </a:solidFill>
              <a:latin typeface="Arial"/>
            </a:endParaRPr>
          </a:p>
        </p:txBody>
      </p:sp>
      <p:sp>
        <p:nvSpPr>
          <p:cNvPr id="31" name="PlaceHolder 5"/>
          <p:cNvSpPr>
            <a:spLocks noGrp="1"/>
          </p:cNvSpPr>
          <p:nvPr>
            <p:ph type="body"/>
          </p:nvPr>
        </p:nvSpPr>
        <p:spPr>
          <a:xfrm>
            <a:off x="911160" y="4097160"/>
            <a:ext cx="69120" cy="2074320"/>
          </a:xfrm>
          <a:prstGeom prst="rect">
            <a:avLst/>
          </a:prstGeom>
        </p:spPr>
        <p:txBody>
          <a:bodyPr lIns="0" tIns="0" rIns="0" bIns="0">
            <a:normAutofit fontScale="19000"/>
          </a:bodyPr>
          <a:lstStyle/>
          <a:p>
            <a:endParaRPr lang="en-US"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838080" y="365040"/>
            <a:ext cx="10513440" cy="9972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3" name="PlaceHolder 2"/>
          <p:cNvSpPr>
            <a:spLocks noGrp="1"/>
          </p:cNvSpPr>
          <p:nvPr>
            <p:ph type="body"/>
          </p:nvPr>
        </p:nvSpPr>
        <p:spPr>
          <a:xfrm>
            <a:off x="838080" y="1825560"/>
            <a:ext cx="45720" cy="2074320"/>
          </a:xfrm>
          <a:prstGeom prst="rect">
            <a:avLst/>
          </a:prstGeom>
        </p:spPr>
        <p:txBody>
          <a:bodyPr lIns="0" tIns="0" rIns="0" bIns="0">
            <a:normAutofit fontScale="19000"/>
          </a:bodyPr>
          <a:lstStyle/>
          <a:p>
            <a:endParaRPr lang="en-US" sz="2800" b="0" strike="noStrike" spc="-1">
              <a:solidFill>
                <a:srgbClr val="000000"/>
              </a:solidFill>
              <a:latin typeface="Arial"/>
            </a:endParaRPr>
          </a:p>
        </p:txBody>
      </p:sp>
      <p:sp>
        <p:nvSpPr>
          <p:cNvPr id="34" name="PlaceHolder 3"/>
          <p:cNvSpPr>
            <a:spLocks noGrp="1"/>
          </p:cNvSpPr>
          <p:nvPr>
            <p:ph type="body"/>
          </p:nvPr>
        </p:nvSpPr>
        <p:spPr>
          <a:xfrm>
            <a:off x="886320" y="1825560"/>
            <a:ext cx="45720" cy="2074320"/>
          </a:xfrm>
          <a:prstGeom prst="rect">
            <a:avLst/>
          </a:prstGeom>
        </p:spPr>
        <p:txBody>
          <a:bodyPr lIns="0" tIns="0" rIns="0" bIns="0">
            <a:normAutofit fontScale="19000"/>
          </a:bodyPr>
          <a:lstStyle/>
          <a:p>
            <a:endParaRPr lang="en-US" sz="2800" b="0" strike="noStrike" spc="-1">
              <a:solidFill>
                <a:srgbClr val="000000"/>
              </a:solidFill>
              <a:latin typeface="Arial"/>
            </a:endParaRPr>
          </a:p>
        </p:txBody>
      </p:sp>
      <p:sp>
        <p:nvSpPr>
          <p:cNvPr id="35" name="PlaceHolder 4"/>
          <p:cNvSpPr>
            <a:spLocks noGrp="1"/>
          </p:cNvSpPr>
          <p:nvPr>
            <p:ph type="body"/>
          </p:nvPr>
        </p:nvSpPr>
        <p:spPr>
          <a:xfrm>
            <a:off x="934920" y="1825560"/>
            <a:ext cx="45720" cy="2074320"/>
          </a:xfrm>
          <a:prstGeom prst="rect">
            <a:avLst/>
          </a:prstGeom>
        </p:spPr>
        <p:txBody>
          <a:bodyPr lIns="0" tIns="0" rIns="0" bIns="0">
            <a:normAutofit fontScale="19000"/>
          </a:bodyPr>
          <a:lstStyle/>
          <a:p>
            <a:endParaRPr lang="en-US" sz="2800" b="0" strike="noStrike" spc="-1">
              <a:solidFill>
                <a:srgbClr val="000000"/>
              </a:solidFill>
              <a:latin typeface="Arial"/>
            </a:endParaRPr>
          </a:p>
        </p:txBody>
      </p:sp>
      <p:sp>
        <p:nvSpPr>
          <p:cNvPr id="36" name="PlaceHolder 5"/>
          <p:cNvSpPr>
            <a:spLocks noGrp="1"/>
          </p:cNvSpPr>
          <p:nvPr>
            <p:ph type="body"/>
          </p:nvPr>
        </p:nvSpPr>
        <p:spPr>
          <a:xfrm>
            <a:off x="838080" y="4097160"/>
            <a:ext cx="45720" cy="2074320"/>
          </a:xfrm>
          <a:prstGeom prst="rect">
            <a:avLst/>
          </a:prstGeom>
        </p:spPr>
        <p:txBody>
          <a:bodyPr lIns="0" tIns="0" rIns="0" bIns="0">
            <a:normAutofit fontScale="19000"/>
          </a:bodyPr>
          <a:lstStyle/>
          <a:p>
            <a:endParaRPr lang="en-US" sz="2800" b="0" strike="noStrike" spc="-1">
              <a:solidFill>
                <a:srgbClr val="000000"/>
              </a:solidFill>
              <a:latin typeface="Arial"/>
            </a:endParaRPr>
          </a:p>
        </p:txBody>
      </p:sp>
      <p:sp>
        <p:nvSpPr>
          <p:cNvPr id="37" name="PlaceHolder 6"/>
          <p:cNvSpPr>
            <a:spLocks noGrp="1"/>
          </p:cNvSpPr>
          <p:nvPr>
            <p:ph type="body"/>
          </p:nvPr>
        </p:nvSpPr>
        <p:spPr>
          <a:xfrm>
            <a:off x="886320" y="4097160"/>
            <a:ext cx="45720" cy="2074320"/>
          </a:xfrm>
          <a:prstGeom prst="rect">
            <a:avLst/>
          </a:prstGeom>
        </p:spPr>
        <p:txBody>
          <a:bodyPr lIns="0" tIns="0" rIns="0" bIns="0">
            <a:normAutofit fontScale="19000"/>
          </a:bodyPr>
          <a:lstStyle/>
          <a:p>
            <a:endParaRPr lang="en-US" sz="2800" b="0" strike="noStrike" spc="-1">
              <a:solidFill>
                <a:srgbClr val="000000"/>
              </a:solidFill>
              <a:latin typeface="Arial"/>
            </a:endParaRPr>
          </a:p>
        </p:txBody>
      </p:sp>
      <p:sp>
        <p:nvSpPr>
          <p:cNvPr id="38" name="PlaceHolder 7"/>
          <p:cNvSpPr>
            <a:spLocks noGrp="1"/>
          </p:cNvSpPr>
          <p:nvPr>
            <p:ph type="body"/>
          </p:nvPr>
        </p:nvSpPr>
        <p:spPr>
          <a:xfrm>
            <a:off x="934920" y="4097160"/>
            <a:ext cx="45720" cy="2074320"/>
          </a:xfrm>
          <a:prstGeom prst="rect">
            <a:avLst/>
          </a:prstGeom>
        </p:spPr>
        <p:txBody>
          <a:bodyPr lIns="0" tIns="0" rIns="0" bIns="0">
            <a:normAutofit fontScale="19000"/>
          </a:bodyPr>
          <a:lstStyle/>
          <a:p>
            <a:endParaRPr lang="en-US"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838080" y="365040"/>
            <a:ext cx="10513440" cy="9972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3" name="PlaceHolder 2"/>
          <p:cNvSpPr>
            <a:spLocks noGrp="1"/>
          </p:cNvSpPr>
          <p:nvPr>
            <p:ph type="subTitle"/>
          </p:nvPr>
        </p:nvSpPr>
        <p:spPr>
          <a:xfrm>
            <a:off x="838080" y="126000"/>
            <a:ext cx="142200" cy="7748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838080" y="365040"/>
            <a:ext cx="10513440" cy="9972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5" name="PlaceHolder 2"/>
          <p:cNvSpPr>
            <a:spLocks noGrp="1"/>
          </p:cNvSpPr>
          <p:nvPr>
            <p:ph type="body"/>
          </p:nvPr>
        </p:nvSpPr>
        <p:spPr>
          <a:xfrm>
            <a:off x="838080" y="1825560"/>
            <a:ext cx="142200" cy="4349160"/>
          </a:xfrm>
          <a:prstGeom prst="rect">
            <a:avLst/>
          </a:prstGeom>
        </p:spPr>
        <p:txBody>
          <a:bodyPr lIns="0" tIns="0" rIns="0" bIns="0">
            <a:normAutofit fontScale="60000"/>
          </a:bodyPr>
          <a:lstStyle/>
          <a:p>
            <a:endParaRPr lang="en-US" sz="2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3440" cy="9972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7" name="PlaceHolder 2"/>
          <p:cNvSpPr>
            <a:spLocks noGrp="1"/>
          </p:cNvSpPr>
          <p:nvPr>
            <p:ph type="body"/>
          </p:nvPr>
        </p:nvSpPr>
        <p:spPr>
          <a:xfrm>
            <a:off x="838080" y="1825560"/>
            <a:ext cx="69120" cy="4349160"/>
          </a:xfrm>
          <a:prstGeom prst="rect">
            <a:avLst/>
          </a:prstGeom>
        </p:spPr>
        <p:txBody>
          <a:bodyPr lIns="0" tIns="0" rIns="0" bIns="0">
            <a:normAutofit fontScale="60000"/>
          </a:bodyPr>
          <a:lstStyle/>
          <a:p>
            <a:endParaRPr lang="en-US" sz="2800" b="0" strike="noStrike" spc="-1">
              <a:solidFill>
                <a:srgbClr val="000000"/>
              </a:solidFill>
              <a:latin typeface="Arial"/>
            </a:endParaRPr>
          </a:p>
        </p:txBody>
      </p:sp>
      <p:sp>
        <p:nvSpPr>
          <p:cNvPr id="48" name="PlaceHolder 3"/>
          <p:cNvSpPr>
            <a:spLocks noGrp="1"/>
          </p:cNvSpPr>
          <p:nvPr>
            <p:ph type="body"/>
          </p:nvPr>
        </p:nvSpPr>
        <p:spPr>
          <a:xfrm>
            <a:off x="911160" y="1825560"/>
            <a:ext cx="69120" cy="4349160"/>
          </a:xfrm>
          <a:prstGeom prst="rect">
            <a:avLst/>
          </a:prstGeom>
        </p:spPr>
        <p:txBody>
          <a:bodyPr lIns="0" tIns="0" rIns="0" bIns="0">
            <a:normAutofit fontScale="60000"/>
          </a:bodyPr>
          <a:lstStyle/>
          <a:p>
            <a:endParaRPr lang="en-US"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838080" y="365040"/>
            <a:ext cx="10513440" cy="9972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838080" y="365040"/>
            <a:ext cx="10513440" cy="4623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838080" y="365040"/>
            <a:ext cx="10513440" cy="9972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2" name="PlaceHolder 2"/>
          <p:cNvSpPr>
            <a:spLocks noGrp="1"/>
          </p:cNvSpPr>
          <p:nvPr>
            <p:ph type="body"/>
          </p:nvPr>
        </p:nvSpPr>
        <p:spPr>
          <a:xfrm>
            <a:off x="838080" y="1825560"/>
            <a:ext cx="69120" cy="2074320"/>
          </a:xfrm>
          <a:prstGeom prst="rect">
            <a:avLst/>
          </a:prstGeom>
        </p:spPr>
        <p:txBody>
          <a:bodyPr lIns="0" tIns="0" rIns="0" bIns="0">
            <a:normAutofit fontScale="19000"/>
          </a:bodyPr>
          <a:lstStyle/>
          <a:p>
            <a:endParaRPr lang="en-US" sz="2800" b="0" strike="noStrike" spc="-1">
              <a:solidFill>
                <a:srgbClr val="000000"/>
              </a:solidFill>
              <a:latin typeface="Arial"/>
            </a:endParaRPr>
          </a:p>
        </p:txBody>
      </p:sp>
      <p:sp>
        <p:nvSpPr>
          <p:cNvPr id="53" name="PlaceHolder 3"/>
          <p:cNvSpPr>
            <a:spLocks noGrp="1"/>
          </p:cNvSpPr>
          <p:nvPr>
            <p:ph type="body"/>
          </p:nvPr>
        </p:nvSpPr>
        <p:spPr>
          <a:xfrm>
            <a:off x="911160" y="1825560"/>
            <a:ext cx="69120" cy="4349160"/>
          </a:xfrm>
          <a:prstGeom prst="rect">
            <a:avLst/>
          </a:prstGeom>
        </p:spPr>
        <p:txBody>
          <a:bodyPr lIns="0" tIns="0" rIns="0" bIns="0">
            <a:normAutofit fontScale="60000"/>
          </a:bodyPr>
          <a:lstStyle/>
          <a:p>
            <a:endParaRPr lang="en-US" sz="2800" b="0" strike="noStrike" spc="-1">
              <a:solidFill>
                <a:srgbClr val="000000"/>
              </a:solidFill>
              <a:latin typeface="Arial"/>
            </a:endParaRPr>
          </a:p>
        </p:txBody>
      </p:sp>
      <p:sp>
        <p:nvSpPr>
          <p:cNvPr id="54" name="PlaceHolder 4"/>
          <p:cNvSpPr>
            <a:spLocks noGrp="1"/>
          </p:cNvSpPr>
          <p:nvPr>
            <p:ph type="body"/>
          </p:nvPr>
        </p:nvSpPr>
        <p:spPr>
          <a:xfrm>
            <a:off x="838080" y="4097160"/>
            <a:ext cx="69120" cy="2074320"/>
          </a:xfrm>
          <a:prstGeom prst="rect">
            <a:avLst/>
          </a:prstGeom>
        </p:spPr>
        <p:txBody>
          <a:bodyPr lIns="0" tIns="0" rIns="0" bIns="0">
            <a:normAutofit fontScale="19000"/>
          </a:bodyPr>
          <a:lstStyle/>
          <a:p>
            <a:endParaRPr lang="en-US" sz="2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838080" y="365040"/>
            <a:ext cx="10513440" cy="9972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 name="PlaceHolder 2"/>
          <p:cNvSpPr>
            <a:spLocks noGrp="1"/>
          </p:cNvSpPr>
          <p:nvPr>
            <p:ph type="subTitle"/>
          </p:nvPr>
        </p:nvSpPr>
        <p:spPr>
          <a:xfrm>
            <a:off x="838080" y="126000"/>
            <a:ext cx="142200" cy="7748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3440" cy="9972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6" name="PlaceHolder 2"/>
          <p:cNvSpPr>
            <a:spLocks noGrp="1"/>
          </p:cNvSpPr>
          <p:nvPr>
            <p:ph type="body"/>
          </p:nvPr>
        </p:nvSpPr>
        <p:spPr>
          <a:xfrm>
            <a:off x="838080" y="1825560"/>
            <a:ext cx="69120" cy="4349160"/>
          </a:xfrm>
          <a:prstGeom prst="rect">
            <a:avLst/>
          </a:prstGeom>
        </p:spPr>
        <p:txBody>
          <a:bodyPr lIns="0" tIns="0" rIns="0" bIns="0">
            <a:normAutofit fontScale="60000"/>
          </a:bodyPr>
          <a:lstStyle/>
          <a:p>
            <a:endParaRPr lang="en-US" sz="2800" b="0" strike="noStrike" spc="-1">
              <a:solidFill>
                <a:srgbClr val="000000"/>
              </a:solidFill>
              <a:latin typeface="Arial"/>
            </a:endParaRPr>
          </a:p>
        </p:txBody>
      </p:sp>
      <p:sp>
        <p:nvSpPr>
          <p:cNvPr id="57" name="PlaceHolder 3"/>
          <p:cNvSpPr>
            <a:spLocks noGrp="1"/>
          </p:cNvSpPr>
          <p:nvPr>
            <p:ph type="body"/>
          </p:nvPr>
        </p:nvSpPr>
        <p:spPr>
          <a:xfrm>
            <a:off x="911160" y="1825560"/>
            <a:ext cx="69120" cy="2074320"/>
          </a:xfrm>
          <a:prstGeom prst="rect">
            <a:avLst/>
          </a:prstGeom>
        </p:spPr>
        <p:txBody>
          <a:bodyPr lIns="0" tIns="0" rIns="0" bIns="0">
            <a:normAutofit fontScale="19000"/>
          </a:bodyPr>
          <a:lstStyle/>
          <a:p>
            <a:endParaRPr lang="en-US" sz="2800" b="0" strike="noStrike" spc="-1">
              <a:solidFill>
                <a:srgbClr val="000000"/>
              </a:solidFill>
              <a:latin typeface="Arial"/>
            </a:endParaRPr>
          </a:p>
        </p:txBody>
      </p:sp>
      <p:sp>
        <p:nvSpPr>
          <p:cNvPr id="58" name="PlaceHolder 4"/>
          <p:cNvSpPr>
            <a:spLocks noGrp="1"/>
          </p:cNvSpPr>
          <p:nvPr>
            <p:ph type="body"/>
          </p:nvPr>
        </p:nvSpPr>
        <p:spPr>
          <a:xfrm>
            <a:off x="911160" y="4097160"/>
            <a:ext cx="69120" cy="2074320"/>
          </a:xfrm>
          <a:prstGeom prst="rect">
            <a:avLst/>
          </a:prstGeom>
        </p:spPr>
        <p:txBody>
          <a:bodyPr lIns="0" tIns="0" rIns="0" bIns="0">
            <a:normAutofit fontScale="19000"/>
          </a:bodyPr>
          <a:lstStyle/>
          <a:p>
            <a:endParaRPr lang="en-US"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3440" cy="9972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60" name="PlaceHolder 2"/>
          <p:cNvSpPr>
            <a:spLocks noGrp="1"/>
          </p:cNvSpPr>
          <p:nvPr>
            <p:ph type="body"/>
          </p:nvPr>
        </p:nvSpPr>
        <p:spPr>
          <a:xfrm>
            <a:off x="838080" y="1825560"/>
            <a:ext cx="69120" cy="2074320"/>
          </a:xfrm>
          <a:prstGeom prst="rect">
            <a:avLst/>
          </a:prstGeom>
        </p:spPr>
        <p:txBody>
          <a:bodyPr lIns="0" tIns="0" rIns="0" bIns="0">
            <a:normAutofit fontScale="19000"/>
          </a:bodyPr>
          <a:lstStyle/>
          <a:p>
            <a:endParaRPr lang="en-US" sz="2800" b="0" strike="noStrike" spc="-1">
              <a:solidFill>
                <a:srgbClr val="000000"/>
              </a:solidFill>
              <a:latin typeface="Arial"/>
            </a:endParaRPr>
          </a:p>
        </p:txBody>
      </p:sp>
      <p:sp>
        <p:nvSpPr>
          <p:cNvPr id="61" name="PlaceHolder 3"/>
          <p:cNvSpPr>
            <a:spLocks noGrp="1"/>
          </p:cNvSpPr>
          <p:nvPr>
            <p:ph type="body"/>
          </p:nvPr>
        </p:nvSpPr>
        <p:spPr>
          <a:xfrm>
            <a:off x="911160" y="1825560"/>
            <a:ext cx="69120" cy="2074320"/>
          </a:xfrm>
          <a:prstGeom prst="rect">
            <a:avLst/>
          </a:prstGeom>
        </p:spPr>
        <p:txBody>
          <a:bodyPr lIns="0" tIns="0" rIns="0" bIns="0">
            <a:normAutofit fontScale="19000"/>
          </a:bodyPr>
          <a:lstStyle/>
          <a:p>
            <a:endParaRPr lang="en-US" sz="2800" b="0" strike="noStrike" spc="-1">
              <a:solidFill>
                <a:srgbClr val="000000"/>
              </a:solidFill>
              <a:latin typeface="Arial"/>
            </a:endParaRPr>
          </a:p>
        </p:txBody>
      </p:sp>
      <p:sp>
        <p:nvSpPr>
          <p:cNvPr id="62" name="PlaceHolder 4"/>
          <p:cNvSpPr>
            <a:spLocks noGrp="1"/>
          </p:cNvSpPr>
          <p:nvPr>
            <p:ph type="body"/>
          </p:nvPr>
        </p:nvSpPr>
        <p:spPr>
          <a:xfrm>
            <a:off x="838080" y="4097160"/>
            <a:ext cx="142200" cy="2074320"/>
          </a:xfrm>
          <a:prstGeom prst="rect">
            <a:avLst/>
          </a:prstGeom>
        </p:spPr>
        <p:txBody>
          <a:bodyPr lIns="0" tIns="0" rIns="0" bIns="0">
            <a:normAutofit fontScale="19000"/>
          </a:bodyPr>
          <a:lstStyle/>
          <a:p>
            <a:endParaRPr lang="en-US"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3440" cy="9972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64" name="PlaceHolder 2"/>
          <p:cNvSpPr>
            <a:spLocks noGrp="1"/>
          </p:cNvSpPr>
          <p:nvPr>
            <p:ph type="body"/>
          </p:nvPr>
        </p:nvSpPr>
        <p:spPr>
          <a:xfrm>
            <a:off x="838080" y="1825560"/>
            <a:ext cx="142200" cy="2074320"/>
          </a:xfrm>
          <a:prstGeom prst="rect">
            <a:avLst/>
          </a:prstGeom>
        </p:spPr>
        <p:txBody>
          <a:bodyPr lIns="0" tIns="0" rIns="0" bIns="0">
            <a:normAutofit fontScale="19000"/>
          </a:bodyPr>
          <a:lstStyle/>
          <a:p>
            <a:endParaRPr lang="en-US" sz="2800" b="0" strike="noStrike" spc="-1">
              <a:solidFill>
                <a:srgbClr val="000000"/>
              </a:solidFill>
              <a:latin typeface="Arial"/>
            </a:endParaRPr>
          </a:p>
        </p:txBody>
      </p:sp>
      <p:sp>
        <p:nvSpPr>
          <p:cNvPr id="65" name="PlaceHolder 3"/>
          <p:cNvSpPr>
            <a:spLocks noGrp="1"/>
          </p:cNvSpPr>
          <p:nvPr>
            <p:ph type="body"/>
          </p:nvPr>
        </p:nvSpPr>
        <p:spPr>
          <a:xfrm>
            <a:off x="838080" y="4097160"/>
            <a:ext cx="142200" cy="2074320"/>
          </a:xfrm>
          <a:prstGeom prst="rect">
            <a:avLst/>
          </a:prstGeom>
        </p:spPr>
        <p:txBody>
          <a:bodyPr lIns="0" tIns="0" rIns="0" bIns="0">
            <a:normAutofit fontScale="19000"/>
          </a:bodyPr>
          <a:lstStyle/>
          <a:p>
            <a:endParaRPr lang="en-US"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838080" y="365040"/>
            <a:ext cx="10513440" cy="9972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67" name="PlaceHolder 2"/>
          <p:cNvSpPr>
            <a:spLocks noGrp="1"/>
          </p:cNvSpPr>
          <p:nvPr>
            <p:ph type="body"/>
          </p:nvPr>
        </p:nvSpPr>
        <p:spPr>
          <a:xfrm>
            <a:off x="838080" y="1825560"/>
            <a:ext cx="69120" cy="2074320"/>
          </a:xfrm>
          <a:prstGeom prst="rect">
            <a:avLst/>
          </a:prstGeom>
        </p:spPr>
        <p:txBody>
          <a:bodyPr lIns="0" tIns="0" rIns="0" bIns="0">
            <a:normAutofit fontScale="19000"/>
          </a:bodyPr>
          <a:lstStyle/>
          <a:p>
            <a:endParaRPr lang="en-US" sz="2800" b="0" strike="noStrike" spc="-1">
              <a:solidFill>
                <a:srgbClr val="000000"/>
              </a:solidFill>
              <a:latin typeface="Arial"/>
            </a:endParaRPr>
          </a:p>
        </p:txBody>
      </p:sp>
      <p:sp>
        <p:nvSpPr>
          <p:cNvPr id="68" name="PlaceHolder 3"/>
          <p:cNvSpPr>
            <a:spLocks noGrp="1"/>
          </p:cNvSpPr>
          <p:nvPr>
            <p:ph type="body"/>
          </p:nvPr>
        </p:nvSpPr>
        <p:spPr>
          <a:xfrm>
            <a:off x="911160" y="1825560"/>
            <a:ext cx="69120" cy="2074320"/>
          </a:xfrm>
          <a:prstGeom prst="rect">
            <a:avLst/>
          </a:prstGeom>
        </p:spPr>
        <p:txBody>
          <a:bodyPr lIns="0" tIns="0" rIns="0" bIns="0">
            <a:normAutofit fontScale="19000"/>
          </a:bodyPr>
          <a:lstStyle/>
          <a:p>
            <a:endParaRPr lang="en-US" sz="2800" b="0" strike="noStrike" spc="-1">
              <a:solidFill>
                <a:srgbClr val="000000"/>
              </a:solidFill>
              <a:latin typeface="Arial"/>
            </a:endParaRPr>
          </a:p>
        </p:txBody>
      </p:sp>
      <p:sp>
        <p:nvSpPr>
          <p:cNvPr id="69" name="PlaceHolder 4"/>
          <p:cNvSpPr>
            <a:spLocks noGrp="1"/>
          </p:cNvSpPr>
          <p:nvPr>
            <p:ph type="body"/>
          </p:nvPr>
        </p:nvSpPr>
        <p:spPr>
          <a:xfrm>
            <a:off x="838080" y="4097160"/>
            <a:ext cx="69120" cy="2074320"/>
          </a:xfrm>
          <a:prstGeom prst="rect">
            <a:avLst/>
          </a:prstGeom>
        </p:spPr>
        <p:txBody>
          <a:bodyPr lIns="0" tIns="0" rIns="0" bIns="0">
            <a:normAutofit fontScale="19000"/>
          </a:bodyPr>
          <a:lstStyle/>
          <a:p>
            <a:endParaRPr lang="en-US" sz="2800" b="0" strike="noStrike" spc="-1">
              <a:solidFill>
                <a:srgbClr val="000000"/>
              </a:solidFill>
              <a:latin typeface="Arial"/>
            </a:endParaRPr>
          </a:p>
        </p:txBody>
      </p:sp>
      <p:sp>
        <p:nvSpPr>
          <p:cNvPr id="70" name="PlaceHolder 5"/>
          <p:cNvSpPr>
            <a:spLocks noGrp="1"/>
          </p:cNvSpPr>
          <p:nvPr>
            <p:ph type="body"/>
          </p:nvPr>
        </p:nvSpPr>
        <p:spPr>
          <a:xfrm>
            <a:off x="911160" y="4097160"/>
            <a:ext cx="69120" cy="2074320"/>
          </a:xfrm>
          <a:prstGeom prst="rect">
            <a:avLst/>
          </a:prstGeom>
        </p:spPr>
        <p:txBody>
          <a:bodyPr lIns="0" tIns="0" rIns="0" bIns="0">
            <a:normAutofit fontScale="19000"/>
          </a:bodyPr>
          <a:lstStyle/>
          <a:p>
            <a:endParaRPr lang="en-US"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838080" y="365040"/>
            <a:ext cx="10513440" cy="9972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72" name="PlaceHolder 2"/>
          <p:cNvSpPr>
            <a:spLocks noGrp="1"/>
          </p:cNvSpPr>
          <p:nvPr>
            <p:ph type="body"/>
          </p:nvPr>
        </p:nvSpPr>
        <p:spPr>
          <a:xfrm>
            <a:off x="838080" y="1825560"/>
            <a:ext cx="45720" cy="2074320"/>
          </a:xfrm>
          <a:prstGeom prst="rect">
            <a:avLst/>
          </a:prstGeom>
        </p:spPr>
        <p:txBody>
          <a:bodyPr lIns="0" tIns="0" rIns="0" bIns="0">
            <a:normAutofit fontScale="19000"/>
          </a:bodyPr>
          <a:lstStyle/>
          <a:p>
            <a:endParaRPr lang="en-US" sz="2800" b="0" strike="noStrike" spc="-1">
              <a:solidFill>
                <a:srgbClr val="000000"/>
              </a:solidFill>
              <a:latin typeface="Arial"/>
            </a:endParaRPr>
          </a:p>
        </p:txBody>
      </p:sp>
      <p:sp>
        <p:nvSpPr>
          <p:cNvPr id="73" name="PlaceHolder 3"/>
          <p:cNvSpPr>
            <a:spLocks noGrp="1"/>
          </p:cNvSpPr>
          <p:nvPr>
            <p:ph type="body"/>
          </p:nvPr>
        </p:nvSpPr>
        <p:spPr>
          <a:xfrm>
            <a:off x="886320" y="1825560"/>
            <a:ext cx="45720" cy="2074320"/>
          </a:xfrm>
          <a:prstGeom prst="rect">
            <a:avLst/>
          </a:prstGeom>
        </p:spPr>
        <p:txBody>
          <a:bodyPr lIns="0" tIns="0" rIns="0" bIns="0">
            <a:normAutofit fontScale="19000"/>
          </a:bodyPr>
          <a:lstStyle/>
          <a:p>
            <a:endParaRPr lang="en-US" sz="2800" b="0" strike="noStrike" spc="-1">
              <a:solidFill>
                <a:srgbClr val="000000"/>
              </a:solidFill>
              <a:latin typeface="Arial"/>
            </a:endParaRPr>
          </a:p>
        </p:txBody>
      </p:sp>
      <p:sp>
        <p:nvSpPr>
          <p:cNvPr id="74" name="PlaceHolder 4"/>
          <p:cNvSpPr>
            <a:spLocks noGrp="1"/>
          </p:cNvSpPr>
          <p:nvPr>
            <p:ph type="body"/>
          </p:nvPr>
        </p:nvSpPr>
        <p:spPr>
          <a:xfrm>
            <a:off x="934920" y="1825560"/>
            <a:ext cx="45720" cy="2074320"/>
          </a:xfrm>
          <a:prstGeom prst="rect">
            <a:avLst/>
          </a:prstGeom>
        </p:spPr>
        <p:txBody>
          <a:bodyPr lIns="0" tIns="0" rIns="0" bIns="0">
            <a:normAutofit fontScale="19000"/>
          </a:bodyPr>
          <a:lstStyle/>
          <a:p>
            <a:endParaRPr lang="en-US" sz="2800" b="0" strike="noStrike" spc="-1">
              <a:solidFill>
                <a:srgbClr val="000000"/>
              </a:solidFill>
              <a:latin typeface="Arial"/>
            </a:endParaRPr>
          </a:p>
        </p:txBody>
      </p:sp>
      <p:sp>
        <p:nvSpPr>
          <p:cNvPr id="75" name="PlaceHolder 5"/>
          <p:cNvSpPr>
            <a:spLocks noGrp="1"/>
          </p:cNvSpPr>
          <p:nvPr>
            <p:ph type="body"/>
          </p:nvPr>
        </p:nvSpPr>
        <p:spPr>
          <a:xfrm>
            <a:off x="838080" y="4097160"/>
            <a:ext cx="45720" cy="2074320"/>
          </a:xfrm>
          <a:prstGeom prst="rect">
            <a:avLst/>
          </a:prstGeom>
        </p:spPr>
        <p:txBody>
          <a:bodyPr lIns="0" tIns="0" rIns="0" bIns="0">
            <a:normAutofit fontScale="19000"/>
          </a:bodyPr>
          <a:lstStyle/>
          <a:p>
            <a:endParaRPr lang="en-US" sz="2800" b="0" strike="noStrike" spc="-1">
              <a:solidFill>
                <a:srgbClr val="000000"/>
              </a:solidFill>
              <a:latin typeface="Arial"/>
            </a:endParaRPr>
          </a:p>
        </p:txBody>
      </p:sp>
      <p:sp>
        <p:nvSpPr>
          <p:cNvPr id="76" name="PlaceHolder 6"/>
          <p:cNvSpPr>
            <a:spLocks noGrp="1"/>
          </p:cNvSpPr>
          <p:nvPr>
            <p:ph type="body"/>
          </p:nvPr>
        </p:nvSpPr>
        <p:spPr>
          <a:xfrm>
            <a:off x="886320" y="4097160"/>
            <a:ext cx="45720" cy="2074320"/>
          </a:xfrm>
          <a:prstGeom prst="rect">
            <a:avLst/>
          </a:prstGeom>
        </p:spPr>
        <p:txBody>
          <a:bodyPr lIns="0" tIns="0" rIns="0" bIns="0">
            <a:normAutofit fontScale="19000"/>
          </a:bodyPr>
          <a:lstStyle/>
          <a:p>
            <a:endParaRPr lang="en-US" sz="2800" b="0" strike="noStrike" spc="-1">
              <a:solidFill>
                <a:srgbClr val="000000"/>
              </a:solidFill>
              <a:latin typeface="Arial"/>
            </a:endParaRPr>
          </a:p>
        </p:txBody>
      </p:sp>
      <p:sp>
        <p:nvSpPr>
          <p:cNvPr id="77" name="PlaceHolder 7"/>
          <p:cNvSpPr>
            <a:spLocks noGrp="1"/>
          </p:cNvSpPr>
          <p:nvPr>
            <p:ph type="body"/>
          </p:nvPr>
        </p:nvSpPr>
        <p:spPr>
          <a:xfrm>
            <a:off x="934920" y="4097160"/>
            <a:ext cx="45720" cy="2074320"/>
          </a:xfrm>
          <a:prstGeom prst="rect">
            <a:avLst/>
          </a:prstGeom>
        </p:spPr>
        <p:txBody>
          <a:bodyPr lIns="0" tIns="0" rIns="0" bIns="0">
            <a:normAutofit fontScale="19000"/>
          </a:bodyPr>
          <a:lstStyle/>
          <a:p>
            <a:endParaRPr lang="en-US" sz="2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4" name="PlaceHolder 1"/>
          <p:cNvSpPr>
            <a:spLocks noGrp="1"/>
          </p:cNvSpPr>
          <p:nvPr>
            <p:ph type="title"/>
          </p:nvPr>
        </p:nvSpPr>
        <p:spPr>
          <a:xfrm>
            <a:off x="838080" y="365040"/>
            <a:ext cx="10513440" cy="9972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85" name="PlaceHolder 2"/>
          <p:cNvSpPr>
            <a:spLocks noGrp="1"/>
          </p:cNvSpPr>
          <p:nvPr>
            <p:ph type="subTitle"/>
          </p:nvPr>
        </p:nvSpPr>
        <p:spPr>
          <a:xfrm>
            <a:off x="838080" y="126000"/>
            <a:ext cx="142200" cy="7748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838080" y="365040"/>
            <a:ext cx="10513440" cy="9972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87" name="PlaceHolder 2"/>
          <p:cNvSpPr>
            <a:spLocks noGrp="1"/>
          </p:cNvSpPr>
          <p:nvPr>
            <p:ph type="body"/>
          </p:nvPr>
        </p:nvSpPr>
        <p:spPr>
          <a:xfrm>
            <a:off x="838080" y="1825560"/>
            <a:ext cx="142200" cy="4349160"/>
          </a:xfrm>
          <a:prstGeom prst="rect">
            <a:avLst/>
          </a:prstGeom>
        </p:spPr>
        <p:txBody>
          <a:bodyPr lIns="0" tIns="0" rIns="0" bIns="0">
            <a:normAutofit fontScale="60000"/>
          </a:bodyPr>
          <a:lstStyle/>
          <a:p>
            <a:endParaRPr lang="en-US" sz="28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838080" y="365040"/>
            <a:ext cx="10513440" cy="9972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89" name="PlaceHolder 2"/>
          <p:cNvSpPr>
            <a:spLocks noGrp="1"/>
          </p:cNvSpPr>
          <p:nvPr>
            <p:ph type="body"/>
          </p:nvPr>
        </p:nvSpPr>
        <p:spPr>
          <a:xfrm>
            <a:off x="838080" y="1825560"/>
            <a:ext cx="69120" cy="4349160"/>
          </a:xfrm>
          <a:prstGeom prst="rect">
            <a:avLst/>
          </a:prstGeom>
        </p:spPr>
        <p:txBody>
          <a:bodyPr lIns="0" tIns="0" rIns="0" bIns="0">
            <a:normAutofit fontScale="60000"/>
          </a:bodyPr>
          <a:lstStyle/>
          <a:p>
            <a:endParaRPr lang="en-US" sz="2800" b="0" strike="noStrike" spc="-1">
              <a:solidFill>
                <a:srgbClr val="000000"/>
              </a:solidFill>
              <a:latin typeface="Arial"/>
            </a:endParaRPr>
          </a:p>
        </p:txBody>
      </p:sp>
      <p:sp>
        <p:nvSpPr>
          <p:cNvPr id="90" name="PlaceHolder 3"/>
          <p:cNvSpPr>
            <a:spLocks noGrp="1"/>
          </p:cNvSpPr>
          <p:nvPr>
            <p:ph type="body"/>
          </p:nvPr>
        </p:nvSpPr>
        <p:spPr>
          <a:xfrm>
            <a:off x="911160" y="1825560"/>
            <a:ext cx="69120" cy="4349160"/>
          </a:xfrm>
          <a:prstGeom prst="rect">
            <a:avLst/>
          </a:prstGeom>
        </p:spPr>
        <p:txBody>
          <a:bodyPr lIns="0" tIns="0" rIns="0" bIns="0">
            <a:normAutofit fontScale="60000"/>
          </a:bodyPr>
          <a:lstStyle/>
          <a:p>
            <a:endParaRPr lang="en-US" sz="28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838080" y="365040"/>
            <a:ext cx="10513440" cy="9972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3440" cy="9972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6" name="PlaceHolder 2"/>
          <p:cNvSpPr>
            <a:spLocks noGrp="1"/>
          </p:cNvSpPr>
          <p:nvPr>
            <p:ph type="body"/>
          </p:nvPr>
        </p:nvSpPr>
        <p:spPr>
          <a:xfrm>
            <a:off x="838080" y="1825560"/>
            <a:ext cx="142200" cy="4349160"/>
          </a:xfrm>
          <a:prstGeom prst="rect">
            <a:avLst/>
          </a:prstGeom>
        </p:spPr>
        <p:txBody>
          <a:bodyPr lIns="0" tIns="0" rIns="0" bIns="0">
            <a:normAutofit fontScale="60000"/>
          </a:bodyPr>
          <a:lstStyle/>
          <a:p>
            <a:endParaRPr lang="en-US" sz="2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2" name="PlaceHolder 1"/>
          <p:cNvSpPr>
            <a:spLocks noGrp="1"/>
          </p:cNvSpPr>
          <p:nvPr>
            <p:ph type="subTitle"/>
          </p:nvPr>
        </p:nvSpPr>
        <p:spPr>
          <a:xfrm>
            <a:off x="838080" y="365040"/>
            <a:ext cx="10513440" cy="4623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838080" y="365040"/>
            <a:ext cx="10513440" cy="9972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94" name="PlaceHolder 2"/>
          <p:cNvSpPr>
            <a:spLocks noGrp="1"/>
          </p:cNvSpPr>
          <p:nvPr>
            <p:ph type="body"/>
          </p:nvPr>
        </p:nvSpPr>
        <p:spPr>
          <a:xfrm>
            <a:off x="838080" y="1825560"/>
            <a:ext cx="69120" cy="2074320"/>
          </a:xfrm>
          <a:prstGeom prst="rect">
            <a:avLst/>
          </a:prstGeom>
        </p:spPr>
        <p:txBody>
          <a:bodyPr lIns="0" tIns="0" rIns="0" bIns="0">
            <a:normAutofit fontScale="19000"/>
          </a:bodyPr>
          <a:lstStyle/>
          <a:p>
            <a:endParaRPr lang="en-US" sz="2800" b="0" strike="noStrike" spc="-1">
              <a:solidFill>
                <a:srgbClr val="000000"/>
              </a:solidFill>
              <a:latin typeface="Arial"/>
            </a:endParaRPr>
          </a:p>
        </p:txBody>
      </p:sp>
      <p:sp>
        <p:nvSpPr>
          <p:cNvPr id="95" name="PlaceHolder 3"/>
          <p:cNvSpPr>
            <a:spLocks noGrp="1"/>
          </p:cNvSpPr>
          <p:nvPr>
            <p:ph type="body"/>
          </p:nvPr>
        </p:nvSpPr>
        <p:spPr>
          <a:xfrm>
            <a:off x="911160" y="1825560"/>
            <a:ext cx="69120" cy="4349160"/>
          </a:xfrm>
          <a:prstGeom prst="rect">
            <a:avLst/>
          </a:prstGeom>
        </p:spPr>
        <p:txBody>
          <a:bodyPr lIns="0" tIns="0" rIns="0" bIns="0">
            <a:normAutofit fontScale="60000"/>
          </a:bodyPr>
          <a:lstStyle/>
          <a:p>
            <a:endParaRPr lang="en-US" sz="2800" b="0" strike="noStrike" spc="-1">
              <a:solidFill>
                <a:srgbClr val="000000"/>
              </a:solidFill>
              <a:latin typeface="Arial"/>
            </a:endParaRPr>
          </a:p>
        </p:txBody>
      </p:sp>
      <p:sp>
        <p:nvSpPr>
          <p:cNvPr id="96" name="PlaceHolder 4"/>
          <p:cNvSpPr>
            <a:spLocks noGrp="1"/>
          </p:cNvSpPr>
          <p:nvPr>
            <p:ph type="body"/>
          </p:nvPr>
        </p:nvSpPr>
        <p:spPr>
          <a:xfrm>
            <a:off x="838080" y="4097160"/>
            <a:ext cx="69120" cy="2074320"/>
          </a:xfrm>
          <a:prstGeom prst="rect">
            <a:avLst/>
          </a:prstGeom>
        </p:spPr>
        <p:txBody>
          <a:bodyPr lIns="0" tIns="0" rIns="0" bIns="0">
            <a:normAutofit fontScale="19000"/>
          </a:bodyPr>
          <a:lstStyle/>
          <a:p>
            <a:endParaRPr lang="en-US" sz="28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838080" y="365040"/>
            <a:ext cx="10513440" cy="9972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98" name="PlaceHolder 2"/>
          <p:cNvSpPr>
            <a:spLocks noGrp="1"/>
          </p:cNvSpPr>
          <p:nvPr>
            <p:ph type="body"/>
          </p:nvPr>
        </p:nvSpPr>
        <p:spPr>
          <a:xfrm>
            <a:off x="838080" y="1825560"/>
            <a:ext cx="69120" cy="4349160"/>
          </a:xfrm>
          <a:prstGeom prst="rect">
            <a:avLst/>
          </a:prstGeom>
        </p:spPr>
        <p:txBody>
          <a:bodyPr lIns="0" tIns="0" rIns="0" bIns="0">
            <a:normAutofit fontScale="60000"/>
          </a:bodyPr>
          <a:lstStyle/>
          <a:p>
            <a:endParaRPr lang="en-US" sz="2800" b="0" strike="noStrike" spc="-1">
              <a:solidFill>
                <a:srgbClr val="000000"/>
              </a:solidFill>
              <a:latin typeface="Arial"/>
            </a:endParaRPr>
          </a:p>
        </p:txBody>
      </p:sp>
      <p:sp>
        <p:nvSpPr>
          <p:cNvPr id="99" name="PlaceHolder 3"/>
          <p:cNvSpPr>
            <a:spLocks noGrp="1"/>
          </p:cNvSpPr>
          <p:nvPr>
            <p:ph type="body"/>
          </p:nvPr>
        </p:nvSpPr>
        <p:spPr>
          <a:xfrm>
            <a:off x="911160" y="1825560"/>
            <a:ext cx="69120" cy="2074320"/>
          </a:xfrm>
          <a:prstGeom prst="rect">
            <a:avLst/>
          </a:prstGeom>
        </p:spPr>
        <p:txBody>
          <a:bodyPr lIns="0" tIns="0" rIns="0" bIns="0">
            <a:normAutofit fontScale="19000"/>
          </a:bodyPr>
          <a:lstStyle/>
          <a:p>
            <a:endParaRPr lang="en-US" sz="2800" b="0" strike="noStrike" spc="-1">
              <a:solidFill>
                <a:srgbClr val="000000"/>
              </a:solidFill>
              <a:latin typeface="Arial"/>
            </a:endParaRPr>
          </a:p>
        </p:txBody>
      </p:sp>
      <p:sp>
        <p:nvSpPr>
          <p:cNvPr id="100" name="PlaceHolder 4"/>
          <p:cNvSpPr>
            <a:spLocks noGrp="1"/>
          </p:cNvSpPr>
          <p:nvPr>
            <p:ph type="body"/>
          </p:nvPr>
        </p:nvSpPr>
        <p:spPr>
          <a:xfrm>
            <a:off x="911160" y="4097160"/>
            <a:ext cx="69120" cy="2074320"/>
          </a:xfrm>
          <a:prstGeom prst="rect">
            <a:avLst/>
          </a:prstGeom>
        </p:spPr>
        <p:txBody>
          <a:bodyPr lIns="0" tIns="0" rIns="0" bIns="0">
            <a:normAutofit fontScale="19000"/>
          </a:bodyPr>
          <a:lstStyle/>
          <a:p>
            <a:endParaRPr lang="en-US" sz="28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838080" y="365040"/>
            <a:ext cx="10513440" cy="9972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02" name="PlaceHolder 2"/>
          <p:cNvSpPr>
            <a:spLocks noGrp="1"/>
          </p:cNvSpPr>
          <p:nvPr>
            <p:ph type="body"/>
          </p:nvPr>
        </p:nvSpPr>
        <p:spPr>
          <a:xfrm>
            <a:off x="838080" y="1825560"/>
            <a:ext cx="69120" cy="2074320"/>
          </a:xfrm>
          <a:prstGeom prst="rect">
            <a:avLst/>
          </a:prstGeom>
        </p:spPr>
        <p:txBody>
          <a:bodyPr lIns="0" tIns="0" rIns="0" bIns="0">
            <a:normAutofit fontScale="19000"/>
          </a:bodyPr>
          <a:lstStyle/>
          <a:p>
            <a:endParaRPr lang="en-US" sz="2800" b="0" strike="noStrike" spc="-1">
              <a:solidFill>
                <a:srgbClr val="000000"/>
              </a:solidFill>
              <a:latin typeface="Arial"/>
            </a:endParaRPr>
          </a:p>
        </p:txBody>
      </p:sp>
      <p:sp>
        <p:nvSpPr>
          <p:cNvPr id="103" name="PlaceHolder 3"/>
          <p:cNvSpPr>
            <a:spLocks noGrp="1"/>
          </p:cNvSpPr>
          <p:nvPr>
            <p:ph type="body"/>
          </p:nvPr>
        </p:nvSpPr>
        <p:spPr>
          <a:xfrm>
            <a:off x="911160" y="1825560"/>
            <a:ext cx="69120" cy="2074320"/>
          </a:xfrm>
          <a:prstGeom prst="rect">
            <a:avLst/>
          </a:prstGeom>
        </p:spPr>
        <p:txBody>
          <a:bodyPr lIns="0" tIns="0" rIns="0" bIns="0">
            <a:normAutofit fontScale="19000"/>
          </a:bodyPr>
          <a:lstStyle/>
          <a:p>
            <a:endParaRPr lang="en-US" sz="2800" b="0" strike="noStrike" spc="-1">
              <a:solidFill>
                <a:srgbClr val="000000"/>
              </a:solidFill>
              <a:latin typeface="Arial"/>
            </a:endParaRPr>
          </a:p>
        </p:txBody>
      </p:sp>
      <p:sp>
        <p:nvSpPr>
          <p:cNvPr id="104" name="PlaceHolder 4"/>
          <p:cNvSpPr>
            <a:spLocks noGrp="1"/>
          </p:cNvSpPr>
          <p:nvPr>
            <p:ph type="body"/>
          </p:nvPr>
        </p:nvSpPr>
        <p:spPr>
          <a:xfrm>
            <a:off x="838080" y="4097160"/>
            <a:ext cx="142200" cy="2074320"/>
          </a:xfrm>
          <a:prstGeom prst="rect">
            <a:avLst/>
          </a:prstGeom>
        </p:spPr>
        <p:txBody>
          <a:bodyPr lIns="0" tIns="0" rIns="0" bIns="0">
            <a:normAutofit fontScale="19000"/>
          </a:bodyPr>
          <a:lstStyle/>
          <a:p>
            <a:endParaRPr lang="en-US" sz="28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838080" y="365040"/>
            <a:ext cx="10513440" cy="9972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06" name="PlaceHolder 2"/>
          <p:cNvSpPr>
            <a:spLocks noGrp="1"/>
          </p:cNvSpPr>
          <p:nvPr>
            <p:ph type="body"/>
          </p:nvPr>
        </p:nvSpPr>
        <p:spPr>
          <a:xfrm>
            <a:off x="838080" y="1825560"/>
            <a:ext cx="142200" cy="2074320"/>
          </a:xfrm>
          <a:prstGeom prst="rect">
            <a:avLst/>
          </a:prstGeom>
        </p:spPr>
        <p:txBody>
          <a:bodyPr lIns="0" tIns="0" rIns="0" bIns="0">
            <a:normAutofit fontScale="19000"/>
          </a:bodyPr>
          <a:lstStyle/>
          <a:p>
            <a:endParaRPr lang="en-US" sz="2800" b="0" strike="noStrike" spc="-1">
              <a:solidFill>
                <a:srgbClr val="000000"/>
              </a:solidFill>
              <a:latin typeface="Arial"/>
            </a:endParaRPr>
          </a:p>
        </p:txBody>
      </p:sp>
      <p:sp>
        <p:nvSpPr>
          <p:cNvPr id="107" name="PlaceHolder 3"/>
          <p:cNvSpPr>
            <a:spLocks noGrp="1"/>
          </p:cNvSpPr>
          <p:nvPr>
            <p:ph type="body"/>
          </p:nvPr>
        </p:nvSpPr>
        <p:spPr>
          <a:xfrm>
            <a:off x="838080" y="4097160"/>
            <a:ext cx="142200" cy="2074320"/>
          </a:xfrm>
          <a:prstGeom prst="rect">
            <a:avLst/>
          </a:prstGeom>
        </p:spPr>
        <p:txBody>
          <a:bodyPr lIns="0" tIns="0" rIns="0" bIns="0">
            <a:normAutofit fontScale="19000"/>
          </a:bodyPr>
          <a:lstStyle/>
          <a:p>
            <a:endParaRPr lang="en-US" sz="28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838080" y="365040"/>
            <a:ext cx="10513440" cy="9972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09" name="PlaceHolder 2"/>
          <p:cNvSpPr>
            <a:spLocks noGrp="1"/>
          </p:cNvSpPr>
          <p:nvPr>
            <p:ph type="body"/>
          </p:nvPr>
        </p:nvSpPr>
        <p:spPr>
          <a:xfrm>
            <a:off x="838080" y="1825560"/>
            <a:ext cx="69120" cy="2074320"/>
          </a:xfrm>
          <a:prstGeom prst="rect">
            <a:avLst/>
          </a:prstGeom>
        </p:spPr>
        <p:txBody>
          <a:bodyPr lIns="0" tIns="0" rIns="0" bIns="0">
            <a:normAutofit fontScale="19000"/>
          </a:bodyPr>
          <a:lstStyle/>
          <a:p>
            <a:endParaRPr lang="en-US" sz="2800" b="0" strike="noStrike" spc="-1">
              <a:solidFill>
                <a:srgbClr val="000000"/>
              </a:solidFill>
              <a:latin typeface="Arial"/>
            </a:endParaRPr>
          </a:p>
        </p:txBody>
      </p:sp>
      <p:sp>
        <p:nvSpPr>
          <p:cNvPr id="110" name="PlaceHolder 3"/>
          <p:cNvSpPr>
            <a:spLocks noGrp="1"/>
          </p:cNvSpPr>
          <p:nvPr>
            <p:ph type="body"/>
          </p:nvPr>
        </p:nvSpPr>
        <p:spPr>
          <a:xfrm>
            <a:off x="911160" y="1825560"/>
            <a:ext cx="69120" cy="2074320"/>
          </a:xfrm>
          <a:prstGeom prst="rect">
            <a:avLst/>
          </a:prstGeom>
        </p:spPr>
        <p:txBody>
          <a:bodyPr lIns="0" tIns="0" rIns="0" bIns="0">
            <a:normAutofit fontScale="19000"/>
          </a:bodyPr>
          <a:lstStyle/>
          <a:p>
            <a:endParaRPr lang="en-US" sz="2800" b="0" strike="noStrike" spc="-1">
              <a:solidFill>
                <a:srgbClr val="000000"/>
              </a:solidFill>
              <a:latin typeface="Arial"/>
            </a:endParaRPr>
          </a:p>
        </p:txBody>
      </p:sp>
      <p:sp>
        <p:nvSpPr>
          <p:cNvPr id="111" name="PlaceHolder 4"/>
          <p:cNvSpPr>
            <a:spLocks noGrp="1"/>
          </p:cNvSpPr>
          <p:nvPr>
            <p:ph type="body"/>
          </p:nvPr>
        </p:nvSpPr>
        <p:spPr>
          <a:xfrm>
            <a:off x="838080" y="4097160"/>
            <a:ext cx="69120" cy="2074320"/>
          </a:xfrm>
          <a:prstGeom prst="rect">
            <a:avLst/>
          </a:prstGeom>
        </p:spPr>
        <p:txBody>
          <a:bodyPr lIns="0" tIns="0" rIns="0" bIns="0">
            <a:normAutofit fontScale="19000"/>
          </a:bodyPr>
          <a:lstStyle/>
          <a:p>
            <a:endParaRPr lang="en-US" sz="2800" b="0" strike="noStrike" spc="-1">
              <a:solidFill>
                <a:srgbClr val="000000"/>
              </a:solidFill>
              <a:latin typeface="Arial"/>
            </a:endParaRPr>
          </a:p>
        </p:txBody>
      </p:sp>
      <p:sp>
        <p:nvSpPr>
          <p:cNvPr id="112" name="PlaceHolder 5"/>
          <p:cNvSpPr>
            <a:spLocks noGrp="1"/>
          </p:cNvSpPr>
          <p:nvPr>
            <p:ph type="body"/>
          </p:nvPr>
        </p:nvSpPr>
        <p:spPr>
          <a:xfrm>
            <a:off x="911160" y="4097160"/>
            <a:ext cx="69120" cy="2074320"/>
          </a:xfrm>
          <a:prstGeom prst="rect">
            <a:avLst/>
          </a:prstGeom>
        </p:spPr>
        <p:txBody>
          <a:bodyPr lIns="0" tIns="0" rIns="0" bIns="0">
            <a:normAutofit fontScale="19000"/>
          </a:bodyPr>
          <a:lstStyle/>
          <a:p>
            <a:endParaRPr lang="en-US" sz="28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838080" y="365040"/>
            <a:ext cx="10513440" cy="9972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14" name="PlaceHolder 2"/>
          <p:cNvSpPr>
            <a:spLocks noGrp="1"/>
          </p:cNvSpPr>
          <p:nvPr>
            <p:ph type="body"/>
          </p:nvPr>
        </p:nvSpPr>
        <p:spPr>
          <a:xfrm>
            <a:off x="838080" y="1825560"/>
            <a:ext cx="45720" cy="2074320"/>
          </a:xfrm>
          <a:prstGeom prst="rect">
            <a:avLst/>
          </a:prstGeom>
        </p:spPr>
        <p:txBody>
          <a:bodyPr lIns="0" tIns="0" rIns="0" bIns="0">
            <a:normAutofit fontScale="19000"/>
          </a:bodyPr>
          <a:lstStyle/>
          <a:p>
            <a:endParaRPr lang="en-US" sz="2800" b="0" strike="noStrike" spc="-1">
              <a:solidFill>
                <a:srgbClr val="000000"/>
              </a:solidFill>
              <a:latin typeface="Arial"/>
            </a:endParaRPr>
          </a:p>
        </p:txBody>
      </p:sp>
      <p:sp>
        <p:nvSpPr>
          <p:cNvPr id="115" name="PlaceHolder 3"/>
          <p:cNvSpPr>
            <a:spLocks noGrp="1"/>
          </p:cNvSpPr>
          <p:nvPr>
            <p:ph type="body"/>
          </p:nvPr>
        </p:nvSpPr>
        <p:spPr>
          <a:xfrm>
            <a:off x="886320" y="1825560"/>
            <a:ext cx="45720" cy="2074320"/>
          </a:xfrm>
          <a:prstGeom prst="rect">
            <a:avLst/>
          </a:prstGeom>
        </p:spPr>
        <p:txBody>
          <a:bodyPr lIns="0" tIns="0" rIns="0" bIns="0">
            <a:normAutofit fontScale="19000"/>
          </a:bodyPr>
          <a:lstStyle/>
          <a:p>
            <a:endParaRPr lang="en-US" sz="2800" b="0" strike="noStrike" spc="-1">
              <a:solidFill>
                <a:srgbClr val="000000"/>
              </a:solidFill>
              <a:latin typeface="Arial"/>
            </a:endParaRPr>
          </a:p>
        </p:txBody>
      </p:sp>
      <p:sp>
        <p:nvSpPr>
          <p:cNvPr id="116" name="PlaceHolder 4"/>
          <p:cNvSpPr>
            <a:spLocks noGrp="1"/>
          </p:cNvSpPr>
          <p:nvPr>
            <p:ph type="body"/>
          </p:nvPr>
        </p:nvSpPr>
        <p:spPr>
          <a:xfrm>
            <a:off x="934920" y="1825560"/>
            <a:ext cx="45720" cy="2074320"/>
          </a:xfrm>
          <a:prstGeom prst="rect">
            <a:avLst/>
          </a:prstGeom>
        </p:spPr>
        <p:txBody>
          <a:bodyPr lIns="0" tIns="0" rIns="0" bIns="0">
            <a:normAutofit fontScale="19000"/>
          </a:bodyPr>
          <a:lstStyle/>
          <a:p>
            <a:endParaRPr lang="en-US" sz="2800" b="0" strike="noStrike" spc="-1">
              <a:solidFill>
                <a:srgbClr val="000000"/>
              </a:solidFill>
              <a:latin typeface="Arial"/>
            </a:endParaRPr>
          </a:p>
        </p:txBody>
      </p:sp>
      <p:sp>
        <p:nvSpPr>
          <p:cNvPr id="117" name="PlaceHolder 5"/>
          <p:cNvSpPr>
            <a:spLocks noGrp="1"/>
          </p:cNvSpPr>
          <p:nvPr>
            <p:ph type="body"/>
          </p:nvPr>
        </p:nvSpPr>
        <p:spPr>
          <a:xfrm>
            <a:off x="838080" y="4097160"/>
            <a:ext cx="45720" cy="2074320"/>
          </a:xfrm>
          <a:prstGeom prst="rect">
            <a:avLst/>
          </a:prstGeom>
        </p:spPr>
        <p:txBody>
          <a:bodyPr lIns="0" tIns="0" rIns="0" bIns="0">
            <a:normAutofit fontScale="19000"/>
          </a:bodyPr>
          <a:lstStyle/>
          <a:p>
            <a:endParaRPr lang="en-US" sz="2800" b="0" strike="noStrike" spc="-1">
              <a:solidFill>
                <a:srgbClr val="000000"/>
              </a:solidFill>
              <a:latin typeface="Arial"/>
            </a:endParaRPr>
          </a:p>
        </p:txBody>
      </p:sp>
      <p:sp>
        <p:nvSpPr>
          <p:cNvPr id="118" name="PlaceHolder 6"/>
          <p:cNvSpPr>
            <a:spLocks noGrp="1"/>
          </p:cNvSpPr>
          <p:nvPr>
            <p:ph type="body"/>
          </p:nvPr>
        </p:nvSpPr>
        <p:spPr>
          <a:xfrm>
            <a:off x="886320" y="4097160"/>
            <a:ext cx="45720" cy="2074320"/>
          </a:xfrm>
          <a:prstGeom prst="rect">
            <a:avLst/>
          </a:prstGeom>
        </p:spPr>
        <p:txBody>
          <a:bodyPr lIns="0" tIns="0" rIns="0" bIns="0">
            <a:normAutofit fontScale="19000"/>
          </a:bodyPr>
          <a:lstStyle/>
          <a:p>
            <a:endParaRPr lang="en-US" sz="2800" b="0" strike="noStrike" spc="-1">
              <a:solidFill>
                <a:srgbClr val="000000"/>
              </a:solidFill>
              <a:latin typeface="Arial"/>
            </a:endParaRPr>
          </a:p>
        </p:txBody>
      </p:sp>
      <p:sp>
        <p:nvSpPr>
          <p:cNvPr id="119" name="PlaceHolder 7"/>
          <p:cNvSpPr>
            <a:spLocks noGrp="1"/>
          </p:cNvSpPr>
          <p:nvPr>
            <p:ph type="body"/>
          </p:nvPr>
        </p:nvSpPr>
        <p:spPr>
          <a:xfrm>
            <a:off x="934920" y="4097160"/>
            <a:ext cx="45720" cy="2074320"/>
          </a:xfrm>
          <a:prstGeom prst="rect">
            <a:avLst/>
          </a:prstGeom>
        </p:spPr>
        <p:txBody>
          <a:bodyPr lIns="0" tIns="0" rIns="0" bIns="0">
            <a:normAutofit fontScale="19000"/>
          </a:bodyPr>
          <a:lstStyle/>
          <a:p>
            <a:endParaRPr lang="en-US"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3440" cy="9972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8" name="PlaceHolder 2"/>
          <p:cNvSpPr>
            <a:spLocks noGrp="1"/>
          </p:cNvSpPr>
          <p:nvPr>
            <p:ph type="body"/>
          </p:nvPr>
        </p:nvSpPr>
        <p:spPr>
          <a:xfrm>
            <a:off x="838080" y="1825560"/>
            <a:ext cx="69120" cy="4349160"/>
          </a:xfrm>
          <a:prstGeom prst="rect">
            <a:avLst/>
          </a:prstGeom>
        </p:spPr>
        <p:txBody>
          <a:bodyPr lIns="0" tIns="0" rIns="0" bIns="0">
            <a:normAutofit fontScale="60000"/>
          </a:bodyPr>
          <a:lstStyle/>
          <a:p>
            <a:endParaRPr lang="en-US" sz="2800" b="0" strike="noStrike" spc="-1">
              <a:solidFill>
                <a:srgbClr val="000000"/>
              </a:solidFill>
              <a:latin typeface="Arial"/>
            </a:endParaRPr>
          </a:p>
        </p:txBody>
      </p:sp>
      <p:sp>
        <p:nvSpPr>
          <p:cNvPr id="9" name="PlaceHolder 3"/>
          <p:cNvSpPr>
            <a:spLocks noGrp="1"/>
          </p:cNvSpPr>
          <p:nvPr>
            <p:ph type="body"/>
          </p:nvPr>
        </p:nvSpPr>
        <p:spPr>
          <a:xfrm>
            <a:off x="911160" y="1825560"/>
            <a:ext cx="69120" cy="4349160"/>
          </a:xfrm>
          <a:prstGeom prst="rect">
            <a:avLst/>
          </a:prstGeom>
        </p:spPr>
        <p:txBody>
          <a:bodyPr lIns="0" tIns="0" rIns="0" bIns="0">
            <a:normAutofit fontScale="60000"/>
          </a:bodyPr>
          <a:lstStyle/>
          <a:p>
            <a:endParaRPr lang="en-US" sz="2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838080" y="365040"/>
            <a:ext cx="10513440" cy="9972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838080" y="365040"/>
            <a:ext cx="10513440" cy="4623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3440" cy="9972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3" name="PlaceHolder 2"/>
          <p:cNvSpPr>
            <a:spLocks noGrp="1"/>
          </p:cNvSpPr>
          <p:nvPr>
            <p:ph type="body"/>
          </p:nvPr>
        </p:nvSpPr>
        <p:spPr>
          <a:xfrm>
            <a:off x="838080" y="1825560"/>
            <a:ext cx="69120" cy="2074320"/>
          </a:xfrm>
          <a:prstGeom prst="rect">
            <a:avLst/>
          </a:prstGeom>
        </p:spPr>
        <p:txBody>
          <a:bodyPr lIns="0" tIns="0" rIns="0" bIns="0">
            <a:normAutofit fontScale="19000"/>
          </a:bodyPr>
          <a:lstStyle/>
          <a:p>
            <a:endParaRPr lang="en-US" sz="2800" b="0" strike="noStrike" spc="-1">
              <a:solidFill>
                <a:srgbClr val="000000"/>
              </a:solidFill>
              <a:latin typeface="Arial"/>
            </a:endParaRPr>
          </a:p>
        </p:txBody>
      </p:sp>
      <p:sp>
        <p:nvSpPr>
          <p:cNvPr id="14" name="PlaceHolder 3"/>
          <p:cNvSpPr>
            <a:spLocks noGrp="1"/>
          </p:cNvSpPr>
          <p:nvPr>
            <p:ph type="body"/>
          </p:nvPr>
        </p:nvSpPr>
        <p:spPr>
          <a:xfrm>
            <a:off x="911160" y="1825560"/>
            <a:ext cx="69120" cy="4349160"/>
          </a:xfrm>
          <a:prstGeom prst="rect">
            <a:avLst/>
          </a:prstGeom>
        </p:spPr>
        <p:txBody>
          <a:bodyPr lIns="0" tIns="0" rIns="0" bIns="0">
            <a:normAutofit fontScale="60000"/>
          </a:bodyPr>
          <a:lstStyle/>
          <a:p>
            <a:endParaRPr lang="en-US" sz="2800" b="0" strike="noStrike" spc="-1">
              <a:solidFill>
                <a:srgbClr val="000000"/>
              </a:solidFill>
              <a:latin typeface="Arial"/>
            </a:endParaRPr>
          </a:p>
        </p:txBody>
      </p:sp>
      <p:sp>
        <p:nvSpPr>
          <p:cNvPr id="15" name="PlaceHolder 4"/>
          <p:cNvSpPr>
            <a:spLocks noGrp="1"/>
          </p:cNvSpPr>
          <p:nvPr>
            <p:ph type="body"/>
          </p:nvPr>
        </p:nvSpPr>
        <p:spPr>
          <a:xfrm>
            <a:off x="838080" y="4097160"/>
            <a:ext cx="69120" cy="2074320"/>
          </a:xfrm>
          <a:prstGeom prst="rect">
            <a:avLst/>
          </a:prstGeom>
        </p:spPr>
        <p:txBody>
          <a:bodyPr lIns="0" tIns="0" rIns="0" bIns="0">
            <a:normAutofit fontScale="19000"/>
          </a:bodyPr>
          <a:lstStyle/>
          <a:p>
            <a:endParaRPr lang="en-US"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838080" y="365040"/>
            <a:ext cx="10513440" cy="9972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7" name="PlaceHolder 2"/>
          <p:cNvSpPr>
            <a:spLocks noGrp="1"/>
          </p:cNvSpPr>
          <p:nvPr>
            <p:ph type="body"/>
          </p:nvPr>
        </p:nvSpPr>
        <p:spPr>
          <a:xfrm>
            <a:off x="838080" y="1825560"/>
            <a:ext cx="69120" cy="4349160"/>
          </a:xfrm>
          <a:prstGeom prst="rect">
            <a:avLst/>
          </a:prstGeom>
        </p:spPr>
        <p:txBody>
          <a:bodyPr lIns="0" tIns="0" rIns="0" bIns="0">
            <a:normAutofit fontScale="60000"/>
          </a:bodyPr>
          <a:lstStyle/>
          <a:p>
            <a:endParaRPr lang="en-US" sz="2800" b="0" strike="noStrike" spc="-1">
              <a:solidFill>
                <a:srgbClr val="000000"/>
              </a:solidFill>
              <a:latin typeface="Arial"/>
            </a:endParaRPr>
          </a:p>
        </p:txBody>
      </p:sp>
      <p:sp>
        <p:nvSpPr>
          <p:cNvPr id="18" name="PlaceHolder 3"/>
          <p:cNvSpPr>
            <a:spLocks noGrp="1"/>
          </p:cNvSpPr>
          <p:nvPr>
            <p:ph type="body"/>
          </p:nvPr>
        </p:nvSpPr>
        <p:spPr>
          <a:xfrm>
            <a:off x="911160" y="1825560"/>
            <a:ext cx="69120" cy="2074320"/>
          </a:xfrm>
          <a:prstGeom prst="rect">
            <a:avLst/>
          </a:prstGeom>
        </p:spPr>
        <p:txBody>
          <a:bodyPr lIns="0" tIns="0" rIns="0" bIns="0">
            <a:normAutofit fontScale="19000"/>
          </a:bodyPr>
          <a:lstStyle/>
          <a:p>
            <a:endParaRPr lang="en-US" sz="2800" b="0" strike="noStrike" spc="-1">
              <a:solidFill>
                <a:srgbClr val="000000"/>
              </a:solidFill>
              <a:latin typeface="Arial"/>
            </a:endParaRPr>
          </a:p>
        </p:txBody>
      </p:sp>
      <p:sp>
        <p:nvSpPr>
          <p:cNvPr id="19" name="PlaceHolder 4"/>
          <p:cNvSpPr>
            <a:spLocks noGrp="1"/>
          </p:cNvSpPr>
          <p:nvPr>
            <p:ph type="body"/>
          </p:nvPr>
        </p:nvSpPr>
        <p:spPr>
          <a:xfrm>
            <a:off x="911160" y="4097160"/>
            <a:ext cx="69120" cy="2074320"/>
          </a:xfrm>
          <a:prstGeom prst="rect">
            <a:avLst/>
          </a:prstGeom>
        </p:spPr>
        <p:txBody>
          <a:bodyPr lIns="0" tIns="0" rIns="0" bIns="0">
            <a:normAutofit fontScale="19000"/>
          </a:bodyPr>
          <a:lstStyle/>
          <a:p>
            <a:endParaRPr lang="en-US"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838080" y="365040"/>
            <a:ext cx="10513440" cy="9972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1" name="PlaceHolder 2"/>
          <p:cNvSpPr>
            <a:spLocks noGrp="1"/>
          </p:cNvSpPr>
          <p:nvPr>
            <p:ph type="body"/>
          </p:nvPr>
        </p:nvSpPr>
        <p:spPr>
          <a:xfrm>
            <a:off x="838080" y="1825560"/>
            <a:ext cx="69120" cy="2074320"/>
          </a:xfrm>
          <a:prstGeom prst="rect">
            <a:avLst/>
          </a:prstGeom>
        </p:spPr>
        <p:txBody>
          <a:bodyPr lIns="0" tIns="0" rIns="0" bIns="0">
            <a:normAutofit fontScale="19000"/>
          </a:bodyPr>
          <a:lstStyle/>
          <a:p>
            <a:endParaRPr lang="en-US" sz="2800" b="0" strike="noStrike" spc="-1">
              <a:solidFill>
                <a:srgbClr val="000000"/>
              </a:solidFill>
              <a:latin typeface="Arial"/>
            </a:endParaRPr>
          </a:p>
        </p:txBody>
      </p:sp>
      <p:sp>
        <p:nvSpPr>
          <p:cNvPr id="22" name="PlaceHolder 3"/>
          <p:cNvSpPr>
            <a:spLocks noGrp="1"/>
          </p:cNvSpPr>
          <p:nvPr>
            <p:ph type="body"/>
          </p:nvPr>
        </p:nvSpPr>
        <p:spPr>
          <a:xfrm>
            <a:off x="911160" y="1825560"/>
            <a:ext cx="69120" cy="2074320"/>
          </a:xfrm>
          <a:prstGeom prst="rect">
            <a:avLst/>
          </a:prstGeom>
        </p:spPr>
        <p:txBody>
          <a:bodyPr lIns="0" tIns="0" rIns="0" bIns="0">
            <a:normAutofit fontScale="19000"/>
          </a:bodyPr>
          <a:lstStyle/>
          <a:p>
            <a:endParaRPr lang="en-US" sz="2800" b="0" strike="noStrike" spc="-1">
              <a:solidFill>
                <a:srgbClr val="000000"/>
              </a:solidFill>
              <a:latin typeface="Arial"/>
            </a:endParaRPr>
          </a:p>
        </p:txBody>
      </p:sp>
      <p:sp>
        <p:nvSpPr>
          <p:cNvPr id="23" name="PlaceHolder 4"/>
          <p:cNvSpPr>
            <a:spLocks noGrp="1"/>
          </p:cNvSpPr>
          <p:nvPr>
            <p:ph type="body"/>
          </p:nvPr>
        </p:nvSpPr>
        <p:spPr>
          <a:xfrm>
            <a:off x="838080" y="4097160"/>
            <a:ext cx="142200" cy="2074320"/>
          </a:xfrm>
          <a:prstGeom prst="rect">
            <a:avLst/>
          </a:prstGeom>
        </p:spPr>
        <p:txBody>
          <a:bodyPr lIns="0" tIns="0" rIns="0" bIns="0">
            <a:normAutofit fontScale="19000"/>
          </a:bodyPr>
          <a:lstStyle/>
          <a:p>
            <a:endParaRPr lang="en-US"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CustomShape 1"/>
          <p:cNvSpPr/>
          <p:nvPr/>
        </p:nvSpPr>
        <p:spPr>
          <a:xfrm>
            <a:off x="1523880" y="4536000"/>
            <a:ext cx="9141840" cy="573840"/>
          </a:xfrm>
          <a:prstGeom prst="rect">
            <a:avLst/>
          </a:prstGeom>
          <a:noFill/>
          <a:ln>
            <a:noFill/>
          </a:ln>
        </p:spPr>
        <p:style>
          <a:lnRef idx="0">
            <a:scrgbClr r="0" g="0" b="0"/>
          </a:lnRef>
          <a:fillRef idx="0">
            <a:scrgbClr r="0" g="0" b="0"/>
          </a:fillRef>
          <a:effectRef idx="0">
            <a:scrgbClr r="0" g="0" b="0"/>
          </a:effectRef>
          <a:fontRef idx="minor"/>
        </p:style>
      </p:sp>
      <p:sp>
        <p:nvSpPr>
          <p:cNvPr id="4" name="PlaceHolder 2"/>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2" name="PlaceHolder 3"/>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3440" cy="997200"/>
          </a:xfrm>
          <a:prstGeom prst="rect">
            <a:avLst/>
          </a:prstGeom>
        </p:spPr>
        <p:txBody>
          <a:bodyPr lIns="0" tIns="0" rIns="0" bIns="0" anchor="ctr">
            <a:noAutofit/>
          </a:bodyPr>
          <a:lstStyle/>
          <a:p>
            <a:r>
              <a:rPr lang="en-US" sz="4400" b="0" strike="noStrike" spc="-1">
                <a:solidFill>
                  <a:srgbClr val="000000"/>
                </a:solidFill>
                <a:latin typeface="Arial"/>
              </a:rPr>
              <a:t>Click to edit the title text format</a:t>
            </a:r>
          </a:p>
        </p:txBody>
      </p:sp>
      <p:sp>
        <p:nvSpPr>
          <p:cNvPr id="40" name="PlaceHolder 2"/>
          <p:cNvSpPr>
            <a:spLocks noGrp="1"/>
          </p:cNvSpPr>
          <p:nvPr>
            <p:ph type="body"/>
          </p:nvPr>
        </p:nvSpPr>
        <p:spPr>
          <a:xfrm>
            <a:off x="838080" y="1825560"/>
            <a:ext cx="142200" cy="4349160"/>
          </a:xfrm>
          <a:prstGeom prst="rect">
            <a:avLst/>
          </a:prstGeom>
        </p:spPr>
        <p:txBody>
          <a:bodyPr lIns="0" tIns="0" rIns="0" bIns="0">
            <a:normAutofit fontScale="1000"/>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800" b="0" strike="noStrike" spc="-1">
                <a:solidFill>
                  <a:srgbClr val="000000"/>
                </a:solidFill>
                <a:latin typeface="Arial"/>
              </a:rPr>
              <a:t>Seventh Outline Level</a:t>
            </a:r>
          </a:p>
        </p:txBody>
      </p:sp>
      <p:sp>
        <p:nvSpPr>
          <p:cNvPr id="41" name="PlaceHolder 3"/>
          <p:cNvSpPr>
            <a:spLocks noGrp="1"/>
          </p:cNvSpPr>
          <p:nvPr>
            <p:ph type="body"/>
          </p:nvPr>
        </p:nvSpPr>
        <p:spPr>
          <a:xfrm>
            <a:off x="988200" y="1825560"/>
            <a:ext cx="142200" cy="4349160"/>
          </a:xfrm>
          <a:prstGeom prst="rect">
            <a:avLst/>
          </a:prstGeom>
        </p:spPr>
        <p:txBody>
          <a:bodyPr lIns="0" tIns="0" rIns="0" bIns="0">
            <a:normAutofit fontScale="1000"/>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 name="PlaceHolder 1"/>
          <p:cNvSpPr>
            <a:spLocks noGrp="1"/>
          </p:cNvSpPr>
          <p:nvPr>
            <p:ph type="title"/>
          </p:nvPr>
        </p:nvSpPr>
        <p:spPr>
          <a:xfrm>
            <a:off x="838080" y="365040"/>
            <a:ext cx="10515240" cy="999000"/>
          </a:xfrm>
          <a:prstGeom prst="rect">
            <a:avLst/>
          </a:prstGeom>
        </p:spPr>
        <p:txBody>
          <a:bodyPr anchor="ctr">
            <a:noAutofit/>
          </a:bodyPr>
          <a:lstStyle/>
          <a:p>
            <a:pPr>
              <a:lnSpc>
                <a:spcPct val="90000"/>
              </a:lnSpc>
            </a:pPr>
            <a:r>
              <a:rPr lang="en-US" sz="4400" b="0" strike="noStrike" spc="-1">
                <a:solidFill>
                  <a:srgbClr val="FFFFFF"/>
                </a:solidFill>
                <a:latin typeface="Bell MT"/>
              </a:rPr>
              <a:t>Click to edit Master title style</a:t>
            </a:r>
            <a:endParaRPr lang="en-US" sz="4400" b="0" strike="noStrike" spc="-1">
              <a:solidFill>
                <a:srgbClr val="000000"/>
              </a:solidFill>
              <a:latin typeface="Calibri"/>
            </a:endParaRPr>
          </a:p>
        </p:txBody>
      </p:sp>
      <p:sp>
        <p:nvSpPr>
          <p:cNvPr id="79" name="PlaceHolder 2"/>
          <p:cNvSpPr>
            <a:spLocks noGrp="1"/>
          </p:cNvSpPr>
          <p:nvPr>
            <p:ph type="body"/>
          </p:nvPr>
        </p:nvSpPr>
        <p:spPr>
          <a:xfrm>
            <a:off x="838080" y="1825560"/>
            <a:ext cx="5181120" cy="4350960"/>
          </a:xfrm>
          <a:prstGeom prst="rect">
            <a:avLst/>
          </a:prstGeom>
        </p:spPr>
        <p:txBody>
          <a:bodyPr>
            <a:noAutofit/>
          </a:bodyPr>
          <a:lstStyle/>
          <a:p>
            <a:pPr marL="228600" indent="-228240">
              <a:lnSpc>
                <a:spcPct val="90000"/>
              </a:lnSpc>
              <a:spcBef>
                <a:spcPts val="1001"/>
              </a:spcBef>
              <a:buClr>
                <a:srgbClr val="000000"/>
              </a:buClr>
              <a:buSzPct val="120000"/>
              <a:buFont typeface="Arial"/>
              <a:buChar char="•"/>
            </a:pPr>
            <a:r>
              <a:rPr lang="en-US" sz="2800" b="0" strike="noStrike" spc="-1">
                <a:solidFill>
                  <a:srgbClr val="000000"/>
                </a:solidFill>
                <a:latin typeface="Bell MT"/>
              </a:rPr>
              <a:t>Click to edit Master text styles</a:t>
            </a:r>
          </a:p>
          <a:p>
            <a:pPr marL="685800" lvl="1" indent="-228240" algn="just">
              <a:lnSpc>
                <a:spcPct val="70000"/>
              </a:lnSpc>
              <a:spcBef>
                <a:spcPts val="601"/>
              </a:spcBef>
              <a:buClr>
                <a:srgbClr val="000000"/>
              </a:buClr>
              <a:buSzPct val="120000"/>
              <a:buFont typeface="Arial"/>
              <a:buChar char="•"/>
            </a:pPr>
            <a:r>
              <a:rPr lang="en-US" sz="2400" b="0" strike="noStrike" spc="-1">
                <a:solidFill>
                  <a:srgbClr val="000000"/>
                </a:solidFill>
                <a:latin typeface="Bell MT"/>
              </a:rPr>
              <a:t>Second level</a:t>
            </a:r>
          </a:p>
          <a:p>
            <a:pPr marL="1143000" lvl="2" indent="-228240">
              <a:lnSpc>
                <a:spcPct val="90000"/>
              </a:lnSpc>
              <a:spcBef>
                <a:spcPts val="499"/>
              </a:spcBef>
              <a:buClr>
                <a:srgbClr val="000000"/>
              </a:buClr>
              <a:buSzPct val="120000"/>
              <a:buFont typeface="Arial"/>
              <a:buChar char="•"/>
            </a:pPr>
            <a:r>
              <a:rPr lang="en-US" sz="2000" b="0" strike="noStrike" spc="-1">
                <a:solidFill>
                  <a:srgbClr val="000000"/>
                </a:solidFill>
                <a:latin typeface="Bell MT"/>
              </a:rPr>
              <a:t>Third level</a:t>
            </a:r>
          </a:p>
          <a:p>
            <a:pPr marL="1600200" lvl="3" indent="-228240">
              <a:lnSpc>
                <a:spcPct val="90000"/>
              </a:lnSpc>
              <a:spcBef>
                <a:spcPts val="499"/>
              </a:spcBef>
              <a:buClr>
                <a:srgbClr val="000000"/>
              </a:buClr>
              <a:buSzPct val="120000"/>
              <a:buFont typeface="Arial"/>
              <a:buChar char="•"/>
            </a:pPr>
            <a:r>
              <a:rPr lang="en-US" sz="1800" b="0" strike="noStrike" spc="-1">
                <a:solidFill>
                  <a:srgbClr val="000000"/>
                </a:solidFill>
                <a:latin typeface="Bell MT"/>
              </a:rPr>
              <a:t>Fourth level</a:t>
            </a:r>
          </a:p>
          <a:p>
            <a:pPr marL="2057400" lvl="4" indent="-228240">
              <a:lnSpc>
                <a:spcPct val="90000"/>
              </a:lnSpc>
              <a:spcBef>
                <a:spcPts val="499"/>
              </a:spcBef>
              <a:buClr>
                <a:srgbClr val="000000"/>
              </a:buClr>
              <a:buSzPct val="120000"/>
              <a:buFont typeface="Arial"/>
              <a:buChar char="•"/>
            </a:pPr>
            <a:r>
              <a:rPr lang="en-US" sz="1800" b="0" strike="noStrike" spc="-1">
                <a:solidFill>
                  <a:srgbClr val="000000"/>
                </a:solidFill>
                <a:latin typeface="Bell MT"/>
              </a:rPr>
              <a:t>Fifth level</a:t>
            </a:r>
          </a:p>
        </p:txBody>
      </p:sp>
      <p:sp>
        <p:nvSpPr>
          <p:cNvPr id="80" name="PlaceHolder 3"/>
          <p:cNvSpPr>
            <a:spLocks noGrp="1"/>
          </p:cNvSpPr>
          <p:nvPr>
            <p:ph type="body"/>
          </p:nvPr>
        </p:nvSpPr>
        <p:spPr>
          <a:xfrm>
            <a:off x="6172200" y="1825560"/>
            <a:ext cx="5181120" cy="4350960"/>
          </a:xfrm>
          <a:prstGeom prst="rect">
            <a:avLst/>
          </a:prstGeom>
        </p:spPr>
        <p:txBody>
          <a:bodyPr>
            <a:noAutofit/>
          </a:bodyPr>
          <a:lstStyle/>
          <a:p>
            <a:pPr marL="228600" indent="-228240">
              <a:lnSpc>
                <a:spcPct val="90000"/>
              </a:lnSpc>
              <a:spcBef>
                <a:spcPts val="1001"/>
              </a:spcBef>
              <a:buClr>
                <a:srgbClr val="000000"/>
              </a:buClr>
              <a:buSzPct val="120000"/>
              <a:buFont typeface="Arial"/>
              <a:buChar char="•"/>
            </a:pPr>
            <a:r>
              <a:rPr lang="en-US" sz="2800" b="0" strike="noStrike" spc="-1">
                <a:solidFill>
                  <a:srgbClr val="000000"/>
                </a:solidFill>
                <a:latin typeface="Bell MT"/>
              </a:rPr>
              <a:t>Click to edit Master text styles</a:t>
            </a:r>
          </a:p>
          <a:p>
            <a:pPr marL="685800" lvl="1" indent="-228240" algn="just">
              <a:lnSpc>
                <a:spcPct val="70000"/>
              </a:lnSpc>
              <a:spcBef>
                <a:spcPts val="601"/>
              </a:spcBef>
              <a:buClr>
                <a:srgbClr val="000000"/>
              </a:buClr>
              <a:buSzPct val="120000"/>
              <a:buFont typeface="Arial"/>
              <a:buChar char="•"/>
            </a:pPr>
            <a:r>
              <a:rPr lang="en-US" sz="2400" b="0" strike="noStrike" spc="-1">
                <a:solidFill>
                  <a:srgbClr val="000000"/>
                </a:solidFill>
                <a:latin typeface="Bell MT"/>
              </a:rPr>
              <a:t>Second level</a:t>
            </a:r>
          </a:p>
          <a:p>
            <a:pPr marL="1143000" lvl="2" indent="-228240">
              <a:lnSpc>
                <a:spcPct val="90000"/>
              </a:lnSpc>
              <a:spcBef>
                <a:spcPts val="499"/>
              </a:spcBef>
              <a:buClr>
                <a:srgbClr val="000000"/>
              </a:buClr>
              <a:buSzPct val="120000"/>
              <a:buFont typeface="Arial"/>
              <a:buChar char="•"/>
            </a:pPr>
            <a:r>
              <a:rPr lang="en-US" sz="2000" b="0" strike="noStrike" spc="-1">
                <a:solidFill>
                  <a:srgbClr val="000000"/>
                </a:solidFill>
                <a:latin typeface="Bell MT"/>
              </a:rPr>
              <a:t>Third level</a:t>
            </a:r>
          </a:p>
          <a:p>
            <a:pPr marL="1600200" lvl="3" indent="-228240">
              <a:lnSpc>
                <a:spcPct val="90000"/>
              </a:lnSpc>
              <a:spcBef>
                <a:spcPts val="499"/>
              </a:spcBef>
              <a:buClr>
                <a:srgbClr val="000000"/>
              </a:buClr>
              <a:buSzPct val="120000"/>
              <a:buFont typeface="Arial"/>
              <a:buChar char="•"/>
            </a:pPr>
            <a:r>
              <a:rPr lang="en-US" sz="1800" b="0" strike="noStrike" spc="-1">
                <a:solidFill>
                  <a:srgbClr val="000000"/>
                </a:solidFill>
                <a:latin typeface="Bell MT"/>
              </a:rPr>
              <a:t>Fourth level</a:t>
            </a:r>
          </a:p>
          <a:p>
            <a:pPr marL="2057400" lvl="4" indent="-228240">
              <a:lnSpc>
                <a:spcPct val="90000"/>
              </a:lnSpc>
              <a:spcBef>
                <a:spcPts val="499"/>
              </a:spcBef>
              <a:buClr>
                <a:srgbClr val="000000"/>
              </a:buClr>
              <a:buSzPct val="120000"/>
              <a:buFont typeface="Arial"/>
              <a:buChar char="•"/>
            </a:pPr>
            <a:r>
              <a:rPr lang="en-US" sz="1800" b="0" strike="noStrike" spc="-1">
                <a:solidFill>
                  <a:srgbClr val="000000"/>
                </a:solidFill>
                <a:latin typeface="Bell MT"/>
              </a:rPr>
              <a:t>Fifth level</a:t>
            </a:r>
          </a:p>
        </p:txBody>
      </p:sp>
      <p:sp>
        <p:nvSpPr>
          <p:cNvPr id="81" name="PlaceHolder 4"/>
          <p:cNvSpPr>
            <a:spLocks noGrp="1"/>
          </p:cNvSpPr>
          <p:nvPr>
            <p:ph type="dt"/>
          </p:nvPr>
        </p:nvSpPr>
        <p:spPr>
          <a:xfrm>
            <a:off x="838080" y="6356520"/>
            <a:ext cx="2608200" cy="364680"/>
          </a:xfrm>
          <a:prstGeom prst="rect">
            <a:avLst/>
          </a:prstGeom>
        </p:spPr>
        <p:txBody>
          <a:bodyPr anchor="ctr">
            <a:noAutofit/>
          </a:bodyPr>
          <a:lstStyle/>
          <a:p>
            <a:pPr>
              <a:lnSpc>
                <a:spcPct val="100000"/>
              </a:lnSpc>
            </a:pPr>
            <a:fld id="{9A4AE80F-AB76-4F78-8F1E-F3BA7B8CD1F6}" type="datetime1">
              <a:rPr lang="en-US" sz="1200" b="0" strike="noStrike" spc="-1">
                <a:solidFill>
                  <a:srgbClr val="8B8B8B"/>
                </a:solidFill>
                <a:latin typeface="Calibri"/>
              </a:rPr>
              <a:t>5/9/2022</a:t>
            </a:fld>
            <a:endParaRPr lang="en-US" sz="1200" b="0" strike="noStrike" spc="-1">
              <a:latin typeface="Times New Roman"/>
            </a:endParaRPr>
          </a:p>
        </p:txBody>
      </p:sp>
      <p:sp>
        <p:nvSpPr>
          <p:cNvPr id="82" name="PlaceHolder 5"/>
          <p:cNvSpPr>
            <a:spLocks noGrp="1"/>
          </p:cNvSpPr>
          <p:nvPr>
            <p:ph type="ftr"/>
          </p:nvPr>
        </p:nvSpPr>
        <p:spPr>
          <a:xfrm>
            <a:off x="3446640" y="6356520"/>
            <a:ext cx="5298480" cy="364680"/>
          </a:xfrm>
          <a:prstGeom prst="rect">
            <a:avLst/>
          </a:prstGeom>
        </p:spPr>
        <p:txBody>
          <a:bodyPr anchor="ctr">
            <a:noAutofit/>
          </a:bodyPr>
          <a:lstStyle/>
          <a:p>
            <a:pPr algn="ctr">
              <a:lnSpc>
                <a:spcPct val="100000"/>
              </a:lnSpc>
            </a:pPr>
            <a:r>
              <a:rPr lang="en-US" sz="1200" b="0" strike="noStrike" spc="-1">
                <a:solidFill>
                  <a:srgbClr val="8B8B8B"/>
                </a:solidFill>
                <a:latin typeface="Calibri"/>
              </a:rPr>
              <a:t>You only look once (YOLO)</a:t>
            </a:r>
            <a:endParaRPr lang="en-US" sz="1200" b="0" strike="noStrike" spc="-1">
              <a:latin typeface="Times New Roman"/>
            </a:endParaRPr>
          </a:p>
        </p:txBody>
      </p:sp>
      <p:sp>
        <p:nvSpPr>
          <p:cNvPr id="83" name="PlaceHolder 6"/>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69C875FB-4368-4C39-B722-6C6285D9876E}" type="slidenum">
              <a:rPr lang="en-US" sz="1200" b="0" strike="noStrike" spc="-1">
                <a:solidFill>
                  <a:srgbClr val="8B8B8B"/>
                </a:solidFill>
                <a:latin typeface="Calibri"/>
              </a:rPr>
              <a:t>‹#›</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6.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6.xml"/><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6.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6.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6.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6.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6.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6.xml"/><Relationship Id="rId5" Type="http://schemas.openxmlformats.org/officeDocument/2006/relationships/image" Target="../media/image15.png"/><Relationship Id="rId4" Type="http://schemas.openxmlformats.org/officeDocument/2006/relationships/hyperlink" Target="https://github.com/binhvq/news-corpus"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png"/><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6.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CustomShape 1"/>
          <p:cNvSpPr/>
          <p:nvPr/>
        </p:nvSpPr>
        <p:spPr>
          <a:xfrm>
            <a:off x="1523880" y="1122480"/>
            <a:ext cx="9141840" cy="1168560"/>
          </a:xfrm>
          <a:prstGeom prst="rect">
            <a:avLst/>
          </a:prstGeom>
          <a:blipFill rotWithShape="0">
            <a:blip r:embed="rId3"/>
            <a:stretch>
              <a:fillRect/>
            </a:stretch>
          </a:blipFill>
          <a:ln>
            <a:noFill/>
          </a:ln>
          <a:effectLst>
            <a:outerShdw dist="250081" dir="8461089">
              <a:srgbClr val="000000">
                <a:alpha val="28000"/>
              </a:srgbClr>
            </a:outerShdw>
          </a:effectLst>
        </p:spPr>
        <p:style>
          <a:lnRef idx="0">
            <a:scrgbClr r="0" g="0" b="0"/>
          </a:lnRef>
          <a:fillRef idx="0">
            <a:scrgbClr r="0" g="0" b="0"/>
          </a:fillRef>
          <a:effectRef idx="0">
            <a:scrgbClr r="0" g="0" b="0"/>
          </a:effectRef>
          <a:fontRef idx="minor"/>
        </p:style>
        <p:txBody>
          <a:bodyPr lIns="90000" tIns="45000" rIns="90000" bIns="45000" anchor="ctr">
            <a:normAutofit fontScale="42000"/>
          </a:bodyPr>
          <a:lstStyle/>
          <a:p>
            <a:pPr algn="ctr">
              <a:lnSpc>
                <a:spcPct val="90000"/>
              </a:lnSpc>
            </a:pPr>
            <a:r>
              <a:rPr lang="en-US" sz="4800" b="1" strike="noStrike" spc="-1">
                <a:solidFill>
                  <a:srgbClr val="FFFFFF"/>
                </a:solidFill>
                <a:latin typeface="Bell MT"/>
                <a:ea typeface="DejaVu Sans"/>
              </a:rPr>
              <a:t>Vietnamese Spelling Correction for OCR Post-Processing</a:t>
            </a:r>
            <a:endParaRPr lang="en-US" sz="4800" b="0" strike="noStrike" spc="-1">
              <a:latin typeface="Arial"/>
            </a:endParaRPr>
          </a:p>
        </p:txBody>
      </p:sp>
      <p:sp>
        <p:nvSpPr>
          <p:cNvPr id="127" name="CustomShape 2"/>
          <p:cNvSpPr/>
          <p:nvPr/>
        </p:nvSpPr>
        <p:spPr>
          <a:xfrm>
            <a:off x="1523880" y="2715840"/>
            <a:ext cx="9141840" cy="57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spcBef>
                <a:spcPts val="1001"/>
              </a:spcBef>
              <a:tabLst>
                <a:tab pos="0" algn="l"/>
              </a:tabLst>
            </a:pPr>
            <a:r>
              <a:rPr lang="en-VN" sz="2800" b="0" strike="noStrike" spc="-1">
                <a:solidFill>
                  <a:srgbClr val="000000"/>
                </a:solidFill>
                <a:latin typeface="Bell MT"/>
                <a:ea typeface="DejaVu Sans"/>
              </a:rPr>
              <a:t>Bùi Ngọc Thanh Hưng @ SAMSUNG SDSRV </a:t>
            </a:r>
            <a:endParaRPr lang="en-US" sz="2800" b="0" strike="noStrike" spc="-1">
              <a:latin typeface="Arial"/>
            </a:endParaRPr>
          </a:p>
        </p:txBody>
      </p:sp>
      <p:sp>
        <p:nvSpPr>
          <p:cNvPr id="128" name="CustomShape 3"/>
          <p:cNvSpPr/>
          <p:nvPr/>
        </p:nvSpPr>
        <p:spPr>
          <a:xfrm>
            <a:off x="838080" y="6356520"/>
            <a:ext cx="2606400" cy="362880"/>
          </a:xfrm>
          <a:prstGeom prst="rect">
            <a:avLst/>
          </a:prstGeom>
          <a:blipFill rotWithShape="0">
            <a:blip r:embed="rId3">
              <a:alphaModFix amt="90000"/>
            </a:blip>
            <a:stretch>
              <a:fillRect/>
            </a:stretch>
          </a:blip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fld id="{DF48A91B-5C0C-40CA-95BD-E72547F022BC}" type="datetime1">
              <a:rPr lang="en-US" sz="1200" b="0" strike="noStrike" spc="-1">
                <a:solidFill>
                  <a:srgbClr val="8B8B8B"/>
                </a:solidFill>
                <a:latin typeface="Calibri"/>
                <a:ea typeface="DejaVu Sans"/>
              </a:rPr>
              <a:t>5/9/2022</a:t>
            </a:fld>
            <a:endParaRPr lang="en-US" sz="1200" b="0" strike="noStrike" spc="-1">
              <a:latin typeface="Arial"/>
            </a:endParaRPr>
          </a:p>
        </p:txBody>
      </p:sp>
      <p:sp>
        <p:nvSpPr>
          <p:cNvPr id="129" name="CustomShape 4"/>
          <p:cNvSpPr/>
          <p:nvPr/>
        </p:nvSpPr>
        <p:spPr>
          <a:xfrm>
            <a:off x="8610480" y="6356520"/>
            <a:ext cx="2741040" cy="36288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56EF180E-979A-4C68-8EA0-CD2BFE19B053}" type="slidenum">
              <a:rPr lang="en-US" sz="1200" b="0" strike="noStrike" spc="-1">
                <a:solidFill>
                  <a:srgbClr val="8B8B8B"/>
                </a:solidFill>
                <a:latin typeface="Calibri"/>
                <a:ea typeface="DejaVu Sans"/>
              </a:rPr>
              <a:t>1</a:t>
            </a:fld>
            <a:endParaRPr lang="en-US" sz="1200" b="0" strike="noStrike" spc="-1">
              <a:latin typeface="Arial"/>
            </a:endParaRPr>
          </a:p>
        </p:txBody>
      </p:sp>
      <p:sp>
        <p:nvSpPr>
          <p:cNvPr id="130" name="CustomShape 5"/>
          <p:cNvSpPr/>
          <p:nvPr/>
        </p:nvSpPr>
        <p:spPr>
          <a:xfrm>
            <a:off x="3446640" y="6356520"/>
            <a:ext cx="5296680" cy="362880"/>
          </a:xfrm>
          <a:prstGeom prst="rect">
            <a:avLst/>
          </a:prstGeom>
          <a:blipFill rotWithShape="0">
            <a:blip r:embed="rId3">
              <a:alphaModFix amt="95000"/>
            </a:blip>
            <a:stretch>
              <a:fillRect/>
            </a:stretch>
          </a:blipFill>
          <a:ln>
            <a:noFill/>
          </a:ln>
        </p:spPr>
        <p:style>
          <a:lnRef idx="0">
            <a:scrgbClr r="0" g="0" b="0"/>
          </a:lnRef>
          <a:fillRef idx="0">
            <a:scrgbClr r="0" g="0" b="0"/>
          </a:fillRef>
          <a:effectRef idx="0">
            <a:scrgbClr r="0" g="0" b="0"/>
          </a:effectRef>
          <a:fontRef idx="minor"/>
        </p:style>
      </p:sp>
      <p:sp>
        <p:nvSpPr>
          <p:cNvPr id="131" name="CustomShape 6"/>
          <p:cNvSpPr/>
          <p:nvPr/>
        </p:nvSpPr>
        <p:spPr>
          <a:xfrm>
            <a:off x="4724280" y="4599360"/>
            <a:ext cx="2742840" cy="366120"/>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n-US" sz="1800" b="0" strike="noStrike" spc="-1">
                <a:solidFill>
                  <a:srgbClr val="000000"/>
                </a:solidFill>
                <a:latin typeface="Arial"/>
                <a:ea typeface="DejaVu Sans"/>
              </a:rPr>
              <a:t>Hanoi, May 06, 2022</a:t>
            </a:r>
            <a:endParaRPr lang="en-US" sz="18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838080" y="365040"/>
            <a:ext cx="10513440" cy="99720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3200" b="0" strike="noStrike" spc="-1">
                <a:solidFill>
                  <a:srgbClr val="FFFFFF"/>
                </a:solidFill>
                <a:latin typeface="Bell MT"/>
                <a:ea typeface="DejaVu Sans"/>
              </a:rPr>
              <a:t>BasicOCR error analysis on FWD data</a:t>
            </a:r>
            <a:endParaRPr lang="en-US" sz="3200" b="0" strike="noStrike" spc="-1">
              <a:latin typeface="Arial"/>
            </a:endParaRPr>
          </a:p>
        </p:txBody>
      </p:sp>
      <p:sp>
        <p:nvSpPr>
          <p:cNvPr id="211" name="CustomShape 2"/>
          <p:cNvSpPr/>
          <p:nvPr/>
        </p:nvSpPr>
        <p:spPr>
          <a:xfrm>
            <a:off x="838080" y="6356520"/>
            <a:ext cx="2606400" cy="362880"/>
          </a:xfrm>
          <a:prstGeom prst="rect">
            <a:avLst/>
          </a:prstGeom>
          <a:blipFill rotWithShape="0">
            <a:blip r:embed="rId3">
              <a:alphaModFix amt="90000"/>
            </a:blip>
            <a:stretch>
              <a:fillRect/>
            </a:stretch>
          </a:blip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spcAft>
                <a:spcPts val="601"/>
              </a:spcAft>
            </a:pPr>
            <a:fld id="{106173E3-41E9-4BE7-818D-476C1705AE3D}" type="datetime1">
              <a:rPr lang="en-US" sz="1200" b="0" strike="noStrike" spc="-1">
                <a:solidFill>
                  <a:srgbClr val="8B8B8B"/>
                </a:solidFill>
                <a:latin typeface="Calibri"/>
                <a:ea typeface="DejaVu Sans"/>
              </a:rPr>
              <a:t>5/9/2022</a:t>
            </a:fld>
            <a:endParaRPr lang="en-US" sz="1200" b="0" strike="noStrike" spc="-1">
              <a:latin typeface="Arial"/>
            </a:endParaRPr>
          </a:p>
        </p:txBody>
      </p:sp>
      <p:sp>
        <p:nvSpPr>
          <p:cNvPr id="212" name="CustomShape 3"/>
          <p:cNvSpPr/>
          <p:nvPr/>
        </p:nvSpPr>
        <p:spPr>
          <a:xfrm>
            <a:off x="3446640" y="6356520"/>
            <a:ext cx="5296680" cy="362880"/>
          </a:xfrm>
          <a:prstGeom prst="rect">
            <a:avLst/>
          </a:prstGeom>
          <a:blipFill rotWithShape="0">
            <a:blip r:embed="rId3">
              <a:alphaModFix amt="95000"/>
            </a:blip>
            <a:stretch>
              <a:fillRect/>
            </a:stretch>
          </a:blipFill>
          <a:ln>
            <a:noFill/>
          </a:ln>
        </p:spPr>
        <p:style>
          <a:lnRef idx="0">
            <a:scrgbClr r="0" g="0" b="0"/>
          </a:lnRef>
          <a:fillRef idx="0">
            <a:scrgbClr r="0" g="0" b="0"/>
          </a:fillRef>
          <a:effectRef idx="0">
            <a:scrgbClr r="0" g="0" b="0"/>
          </a:effectRef>
          <a:fontRef idx="minor"/>
        </p:style>
      </p:sp>
      <p:sp>
        <p:nvSpPr>
          <p:cNvPr id="213" name="CustomShape 4"/>
          <p:cNvSpPr/>
          <p:nvPr/>
        </p:nvSpPr>
        <p:spPr>
          <a:xfrm>
            <a:off x="8610480" y="6356520"/>
            <a:ext cx="2741040" cy="36288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r">
              <a:lnSpc>
                <a:spcPct val="100000"/>
              </a:lnSpc>
              <a:spcAft>
                <a:spcPts val="601"/>
              </a:spcAft>
            </a:pPr>
            <a:fld id="{16FC3EDB-7D50-4055-818C-F0675F0B5227}" type="slidenum">
              <a:rPr lang="en-US" sz="1200" b="0" strike="noStrike" spc="-1">
                <a:solidFill>
                  <a:srgbClr val="8B8B8B"/>
                </a:solidFill>
                <a:latin typeface="Calibri"/>
                <a:ea typeface="DejaVu Sans"/>
              </a:rPr>
              <a:t>10</a:t>
            </a:fld>
            <a:endParaRPr lang="en-US" sz="1200" b="0" strike="noStrike" spc="-1">
              <a:latin typeface="Arial"/>
            </a:endParaRPr>
          </a:p>
        </p:txBody>
      </p:sp>
      <p:sp>
        <p:nvSpPr>
          <p:cNvPr id="214" name="CustomShape 5"/>
          <p:cNvSpPr/>
          <p:nvPr/>
        </p:nvSpPr>
        <p:spPr>
          <a:xfrm>
            <a:off x="777960" y="6175800"/>
            <a:ext cx="6822000" cy="345600"/>
          </a:xfrm>
          <a:prstGeom prst="rect">
            <a:avLst/>
          </a:prstGeom>
          <a:noFill/>
          <a:ln>
            <a:noFill/>
          </a:ln>
        </p:spPr>
        <p:style>
          <a:lnRef idx="0">
            <a:scrgbClr r="0" g="0" b="0"/>
          </a:lnRef>
          <a:fillRef idx="0">
            <a:scrgbClr r="0" g="0" b="0"/>
          </a:fillRef>
          <a:effectRef idx="0">
            <a:scrgbClr r="0" g="0" b="0"/>
          </a:effectRef>
          <a:fontRef idx="minor"/>
        </p:style>
      </p:sp>
      <p:sp>
        <p:nvSpPr>
          <p:cNvPr id="215" name="CustomShape 6"/>
          <p:cNvSpPr/>
          <p:nvPr/>
        </p:nvSpPr>
        <p:spPr>
          <a:xfrm>
            <a:off x="5375160" y="6333840"/>
            <a:ext cx="2742840" cy="366120"/>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n-US" sz="1800" b="0" strike="noStrike" spc="-1">
                <a:solidFill>
                  <a:srgbClr val="FFFFFF"/>
                </a:solidFill>
                <a:latin typeface="Arial"/>
                <a:ea typeface="DejaVu Sans"/>
              </a:rPr>
              <a:t>Dataset</a:t>
            </a:r>
            <a:endParaRPr lang="en-US" sz="1800" b="0" strike="noStrike" spc="-1">
              <a:latin typeface="Arial"/>
            </a:endParaRPr>
          </a:p>
        </p:txBody>
      </p:sp>
      <p:pic>
        <p:nvPicPr>
          <p:cNvPr id="216" name="Picture 10" descr="Table&#10;&#10;Description automatically generated"/>
          <p:cNvPicPr/>
          <p:nvPr/>
        </p:nvPicPr>
        <p:blipFill>
          <a:blip r:embed="rId4"/>
          <a:stretch/>
        </p:blipFill>
        <p:spPr>
          <a:xfrm>
            <a:off x="875520" y="1522440"/>
            <a:ext cx="10435680" cy="3716280"/>
          </a:xfrm>
          <a:prstGeom prst="rect">
            <a:avLst/>
          </a:prstGeom>
          <a:ln>
            <a:noFill/>
          </a:ln>
        </p:spPr>
      </p:pic>
      <p:sp>
        <p:nvSpPr>
          <p:cNvPr id="217" name="CustomShape 7"/>
          <p:cNvSpPr/>
          <p:nvPr/>
        </p:nvSpPr>
        <p:spPr>
          <a:xfrm>
            <a:off x="1459800" y="5423760"/>
            <a:ext cx="10157400" cy="366120"/>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n-US" sz="1800" b="1" strike="noStrike" spc="-1">
                <a:solidFill>
                  <a:srgbClr val="000000"/>
                </a:solidFill>
                <a:latin typeface="Arial"/>
                <a:ea typeface="DejaVu Sans"/>
              </a:rPr>
              <a:t>=&gt; Try to attack the wrong accent error first</a:t>
            </a:r>
            <a:endParaRPr lang="en-US" sz="18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ustomShape 1"/>
          <p:cNvSpPr/>
          <p:nvPr/>
        </p:nvSpPr>
        <p:spPr>
          <a:xfrm>
            <a:off x="838080" y="365040"/>
            <a:ext cx="10513440" cy="99720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VN" sz="4400" b="0" strike="noStrike" spc="-1">
                <a:solidFill>
                  <a:srgbClr val="FFFFFF"/>
                </a:solidFill>
                <a:latin typeface="Bell MT"/>
                <a:ea typeface="DejaVu Sans"/>
              </a:rPr>
              <a:t>Machine translation model</a:t>
            </a:r>
            <a:endParaRPr lang="en-US" sz="4400" b="0" strike="noStrike" spc="-1">
              <a:latin typeface="Arial"/>
            </a:endParaRPr>
          </a:p>
        </p:txBody>
      </p:sp>
      <p:sp>
        <p:nvSpPr>
          <p:cNvPr id="219" name="CustomShape 2"/>
          <p:cNvSpPr/>
          <p:nvPr/>
        </p:nvSpPr>
        <p:spPr>
          <a:xfrm>
            <a:off x="748440" y="1812240"/>
            <a:ext cx="5179320" cy="4349160"/>
          </a:xfrm>
          <a:prstGeom prst="rect">
            <a:avLst/>
          </a:prstGeom>
          <a:noFill/>
          <a:ln>
            <a:noFill/>
          </a:ln>
        </p:spPr>
        <p:style>
          <a:lnRef idx="0">
            <a:scrgbClr r="0" g="0" b="0"/>
          </a:lnRef>
          <a:fillRef idx="0">
            <a:scrgbClr r="0" g="0" b="0"/>
          </a:fillRef>
          <a:effectRef idx="0">
            <a:scrgbClr r="0" g="0" b="0"/>
          </a:effectRef>
          <a:fontRef idx="minor"/>
        </p:style>
      </p:sp>
      <p:sp>
        <p:nvSpPr>
          <p:cNvPr id="220" name="CustomShape 3"/>
          <p:cNvSpPr/>
          <p:nvPr/>
        </p:nvSpPr>
        <p:spPr>
          <a:xfrm>
            <a:off x="838080" y="6356520"/>
            <a:ext cx="2606400" cy="362880"/>
          </a:xfrm>
          <a:prstGeom prst="rect">
            <a:avLst/>
          </a:prstGeom>
          <a:blipFill rotWithShape="0">
            <a:blip r:embed="rId3">
              <a:alphaModFix amt="90000"/>
            </a:blip>
            <a:stretch>
              <a:fillRect/>
            </a:stretch>
          </a:blip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spcAft>
                <a:spcPts val="601"/>
              </a:spcAft>
            </a:pPr>
            <a:fld id="{0834C0C1-01BB-4502-87FC-C4C61218A90F}" type="datetime1">
              <a:rPr lang="en-US" sz="1200" b="0" strike="noStrike" spc="-1">
                <a:solidFill>
                  <a:srgbClr val="8B8B8B"/>
                </a:solidFill>
                <a:latin typeface="Calibri"/>
                <a:ea typeface="DejaVu Sans"/>
              </a:rPr>
              <a:t>5/9/2022</a:t>
            </a:fld>
            <a:endParaRPr lang="en-US" sz="1200" b="0" strike="noStrike" spc="-1">
              <a:latin typeface="Arial"/>
            </a:endParaRPr>
          </a:p>
        </p:txBody>
      </p:sp>
      <p:sp>
        <p:nvSpPr>
          <p:cNvPr id="221" name="CustomShape 4"/>
          <p:cNvSpPr/>
          <p:nvPr/>
        </p:nvSpPr>
        <p:spPr>
          <a:xfrm>
            <a:off x="3446640" y="6356520"/>
            <a:ext cx="5296680" cy="362880"/>
          </a:xfrm>
          <a:prstGeom prst="rect">
            <a:avLst/>
          </a:prstGeom>
          <a:blipFill rotWithShape="0">
            <a:blip r:embed="rId3">
              <a:alphaModFix amt="95000"/>
            </a:blip>
            <a:stretch>
              <a:fillRect/>
            </a:stretch>
          </a:blipFill>
          <a:ln>
            <a:noFill/>
          </a:ln>
        </p:spPr>
        <p:style>
          <a:lnRef idx="0">
            <a:scrgbClr r="0" g="0" b="0"/>
          </a:lnRef>
          <a:fillRef idx="0">
            <a:scrgbClr r="0" g="0" b="0"/>
          </a:fillRef>
          <a:effectRef idx="0">
            <a:scrgbClr r="0" g="0" b="0"/>
          </a:effectRef>
          <a:fontRef idx="minor"/>
        </p:style>
      </p:sp>
      <p:sp>
        <p:nvSpPr>
          <p:cNvPr id="222" name="CustomShape 5"/>
          <p:cNvSpPr/>
          <p:nvPr/>
        </p:nvSpPr>
        <p:spPr>
          <a:xfrm>
            <a:off x="8610480" y="6356520"/>
            <a:ext cx="2741040" cy="36288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r">
              <a:lnSpc>
                <a:spcPct val="100000"/>
              </a:lnSpc>
              <a:spcAft>
                <a:spcPts val="601"/>
              </a:spcAft>
            </a:pPr>
            <a:fld id="{CA84E7DC-4FDE-4170-919F-76073AA652A8}" type="slidenum">
              <a:rPr lang="en-US" sz="1200" b="0" strike="noStrike" spc="-1">
                <a:solidFill>
                  <a:srgbClr val="8B8B8B"/>
                </a:solidFill>
                <a:latin typeface="Calibri"/>
                <a:ea typeface="DejaVu Sans"/>
              </a:rPr>
              <a:t>11</a:t>
            </a:fld>
            <a:endParaRPr lang="en-US" sz="1200" b="0" strike="noStrike" spc="-1">
              <a:latin typeface="Arial"/>
            </a:endParaRPr>
          </a:p>
        </p:txBody>
      </p:sp>
      <p:sp>
        <p:nvSpPr>
          <p:cNvPr id="223" name="CustomShape 6"/>
          <p:cNvSpPr/>
          <p:nvPr/>
        </p:nvSpPr>
        <p:spPr>
          <a:xfrm>
            <a:off x="914400" y="1811880"/>
            <a:ext cx="4845240" cy="60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endParaRPr lang="en-US" sz="1800" b="0" strike="noStrike" spc="-1">
              <a:latin typeface="Arial"/>
            </a:endParaRPr>
          </a:p>
          <a:p>
            <a:pPr>
              <a:lnSpc>
                <a:spcPct val="100000"/>
              </a:lnSpc>
            </a:pPr>
            <a:endParaRPr lang="en-US" sz="1800" b="0" strike="noStrike" spc="-1">
              <a:latin typeface="Arial"/>
            </a:endParaRPr>
          </a:p>
        </p:txBody>
      </p:sp>
      <p:pic>
        <p:nvPicPr>
          <p:cNvPr id="224" name="Picture 134"/>
          <p:cNvPicPr/>
          <p:nvPr/>
        </p:nvPicPr>
        <p:blipFill>
          <a:blip r:embed="rId4"/>
          <a:stretch/>
        </p:blipFill>
        <p:spPr>
          <a:xfrm>
            <a:off x="1357200" y="1911240"/>
            <a:ext cx="3880800" cy="2824920"/>
          </a:xfrm>
          <a:prstGeom prst="rect">
            <a:avLst/>
          </a:prstGeom>
          <a:ln>
            <a:noFill/>
          </a:ln>
        </p:spPr>
      </p:pic>
      <p:sp>
        <p:nvSpPr>
          <p:cNvPr id="225" name="CustomShape 7"/>
          <p:cNvSpPr/>
          <p:nvPr/>
        </p:nvSpPr>
        <p:spPr>
          <a:xfrm>
            <a:off x="1304280" y="4888080"/>
            <a:ext cx="3863520" cy="90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sz="1800" b="0" strike="noStrike" spc="-1">
                <a:solidFill>
                  <a:srgbClr val="000000"/>
                </a:solidFill>
                <a:latin typeface="Arial"/>
                <a:ea typeface="DejaVu Sans"/>
              </a:rPr>
              <a:t>Seq2seq with attention</a:t>
            </a:r>
            <a:endParaRPr lang="en-US" sz="1800" b="0" strike="noStrike" spc="-1">
              <a:latin typeface="Arial"/>
            </a:endParaRPr>
          </a:p>
          <a:p>
            <a:pPr>
              <a:lnSpc>
                <a:spcPct val="100000"/>
              </a:lnSpc>
            </a:pPr>
            <a:r>
              <a:rPr lang="en-US" sz="1800" b="0" strike="noStrike" spc="-1">
                <a:solidFill>
                  <a:srgbClr val="000000"/>
                </a:solidFill>
                <a:latin typeface="Arial"/>
                <a:ea typeface="DejaVu Sans"/>
              </a:rPr>
              <a:t>- Efficient in size and speed</a:t>
            </a:r>
            <a:endParaRPr lang="en-US" sz="1800" b="0" strike="noStrike" spc="-1">
              <a:latin typeface="Arial"/>
            </a:endParaRPr>
          </a:p>
          <a:p>
            <a:pPr>
              <a:lnSpc>
                <a:spcPct val="100000"/>
              </a:lnSpc>
            </a:pPr>
            <a:r>
              <a:rPr lang="en-US" sz="1800" b="0" strike="noStrike" spc="-1">
                <a:solidFill>
                  <a:srgbClr val="000000"/>
                </a:solidFill>
                <a:latin typeface="Arial"/>
                <a:ea typeface="DejaVu Sans"/>
              </a:rPr>
              <a:t>- Sufficient performance</a:t>
            </a:r>
            <a:endParaRPr lang="en-US" sz="1800" b="0" strike="noStrike" spc="-1">
              <a:latin typeface="Arial"/>
            </a:endParaRPr>
          </a:p>
          <a:p>
            <a:pPr>
              <a:lnSpc>
                <a:spcPct val="100000"/>
              </a:lnSpc>
            </a:pPr>
            <a:endParaRPr lang="en-US" sz="1800" b="0" strike="noStrike" spc="-1">
              <a:latin typeface="Arial"/>
            </a:endParaRPr>
          </a:p>
        </p:txBody>
      </p:sp>
      <p:sp>
        <p:nvSpPr>
          <p:cNvPr id="226" name="CustomShape 8"/>
          <p:cNvSpPr/>
          <p:nvPr/>
        </p:nvSpPr>
        <p:spPr>
          <a:xfrm>
            <a:off x="3447000" y="6355800"/>
            <a:ext cx="5163480" cy="366120"/>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algn="ctr">
              <a:lnSpc>
                <a:spcPct val="100000"/>
              </a:lnSpc>
            </a:pPr>
            <a:r>
              <a:rPr lang="en-US" sz="1800" b="0" strike="noStrike" spc="-1">
                <a:solidFill>
                  <a:srgbClr val="FFFFFF"/>
                </a:solidFill>
                <a:latin typeface="Bell MT"/>
                <a:ea typeface="DejaVu Sans"/>
              </a:rPr>
              <a:t>Method</a:t>
            </a:r>
            <a:endParaRPr lang="en-US" sz="1800" b="0" strike="noStrike" spc="-1">
              <a:latin typeface="Arial"/>
            </a:endParaRPr>
          </a:p>
        </p:txBody>
      </p:sp>
      <p:pic>
        <p:nvPicPr>
          <p:cNvPr id="227" name="Picture 3" descr="Diagram&#10;&#10;Description automatically generated"/>
          <p:cNvPicPr/>
          <p:nvPr/>
        </p:nvPicPr>
        <p:blipFill>
          <a:blip r:embed="rId5"/>
          <a:stretch/>
        </p:blipFill>
        <p:spPr>
          <a:xfrm>
            <a:off x="7652520" y="1712160"/>
            <a:ext cx="2108520" cy="3177720"/>
          </a:xfrm>
          <a:prstGeom prst="rect">
            <a:avLst/>
          </a:prstGeom>
          <a:ln>
            <a:noFill/>
          </a:ln>
        </p:spPr>
      </p:pic>
      <p:sp>
        <p:nvSpPr>
          <p:cNvPr id="228" name="CustomShape 9"/>
          <p:cNvSpPr/>
          <p:nvPr/>
        </p:nvSpPr>
        <p:spPr>
          <a:xfrm>
            <a:off x="6678720" y="4888080"/>
            <a:ext cx="3863520" cy="90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sz="1800" b="0" strike="noStrike" spc="-1">
                <a:solidFill>
                  <a:srgbClr val="000000"/>
                </a:solidFill>
                <a:latin typeface="Arial"/>
                <a:ea typeface="DejaVu Sans"/>
              </a:rPr>
              <a:t>Transformer</a:t>
            </a:r>
            <a:endParaRPr lang="en-US" sz="1800" b="0" strike="noStrike" spc="-1">
              <a:latin typeface="Arial"/>
            </a:endParaRPr>
          </a:p>
          <a:p>
            <a:pPr>
              <a:lnSpc>
                <a:spcPct val="100000"/>
              </a:lnSpc>
            </a:pPr>
            <a:r>
              <a:rPr lang="en-US" sz="1800" b="0" strike="noStrike" spc="-1">
                <a:solidFill>
                  <a:srgbClr val="000000"/>
                </a:solidFill>
                <a:latin typeface="Arial"/>
                <a:ea typeface="DejaVu Sans"/>
              </a:rPr>
              <a:t>- Better performance</a:t>
            </a:r>
            <a:endParaRPr lang="en-US" sz="1800" b="0" strike="noStrike" spc="-1">
              <a:latin typeface="Arial"/>
            </a:endParaRPr>
          </a:p>
          <a:p>
            <a:pPr>
              <a:lnSpc>
                <a:spcPct val="100000"/>
              </a:lnSpc>
            </a:pPr>
            <a:r>
              <a:rPr lang="en-US" sz="1800" b="0" strike="noStrike" spc="-1">
                <a:solidFill>
                  <a:srgbClr val="000000"/>
                </a:solidFill>
                <a:latin typeface="Arial"/>
                <a:ea typeface="DejaVu Sans"/>
              </a:rPr>
              <a:t>- Large size model, slow inference</a:t>
            </a:r>
            <a:endParaRPr lang="en-US" sz="1800" b="0" strike="noStrike" spc="-1">
              <a:latin typeface="Arial"/>
            </a:endParaRPr>
          </a:p>
          <a:p>
            <a:pPr>
              <a:lnSpc>
                <a:spcPct val="100000"/>
              </a:lnSpc>
            </a:pPr>
            <a:endParaRPr lang="en-US" sz="18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CustomShape 1"/>
          <p:cNvSpPr/>
          <p:nvPr/>
        </p:nvSpPr>
        <p:spPr>
          <a:xfrm>
            <a:off x="838080" y="365040"/>
            <a:ext cx="10513440" cy="99720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4400" b="0" strike="noStrike" spc="-1">
                <a:solidFill>
                  <a:srgbClr val="FFFFFF"/>
                </a:solidFill>
                <a:latin typeface="Bell MT"/>
                <a:ea typeface="DejaVu Sans"/>
              </a:rPr>
              <a:t>Hierarchical Transformer Encoder</a:t>
            </a:r>
            <a:endParaRPr lang="en-US" sz="4400" b="0" strike="noStrike" spc="-1">
              <a:latin typeface="Arial"/>
            </a:endParaRPr>
          </a:p>
        </p:txBody>
      </p:sp>
      <p:sp>
        <p:nvSpPr>
          <p:cNvPr id="241" name="CustomShape 2"/>
          <p:cNvSpPr/>
          <p:nvPr/>
        </p:nvSpPr>
        <p:spPr>
          <a:xfrm>
            <a:off x="838080" y="6356520"/>
            <a:ext cx="2606400" cy="362880"/>
          </a:xfrm>
          <a:prstGeom prst="rect">
            <a:avLst/>
          </a:prstGeom>
          <a:blipFill rotWithShape="0">
            <a:blip r:embed="rId3">
              <a:alphaModFix amt="90000"/>
            </a:blip>
            <a:stretch>
              <a:fillRect/>
            </a:stretch>
          </a:blip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spcAft>
                <a:spcPts val="601"/>
              </a:spcAft>
            </a:pPr>
            <a:fld id="{FE68E1F5-B4D4-4B09-B02E-922FD864E0D0}" type="datetime1">
              <a:rPr lang="en-US" sz="1200" b="0" strike="noStrike" spc="-1">
                <a:solidFill>
                  <a:srgbClr val="8B8B8B"/>
                </a:solidFill>
                <a:latin typeface="Calibri"/>
                <a:ea typeface="DejaVu Sans"/>
              </a:rPr>
              <a:t>5/9/2022</a:t>
            </a:fld>
            <a:endParaRPr lang="en-US" sz="1200" b="0" strike="noStrike" spc="-1">
              <a:latin typeface="Arial"/>
            </a:endParaRPr>
          </a:p>
        </p:txBody>
      </p:sp>
      <p:sp>
        <p:nvSpPr>
          <p:cNvPr id="242" name="CustomShape 3"/>
          <p:cNvSpPr/>
          <p:nvPr/>
        </p:nvSpPr>
        <p:spPr>
          <a:xfrm>
            <a:off x="3446640" y="6356520"/>
            <a:ext cx="5296680" cy="362880"/>
          </a:xfrm>
          <a:prstGeom prst="rect">
            <a:avLst/>
          </a:prstGeom>
          <a:blipFill rotWithShape="0">
            <a:blip r:embed="rId3">
              <a:alphaModFix amt="95000"/>
            </a:blip>
            <a:stretch>
              <a:fillRect/>
            </a:stretch>
          </a:blipFill>
          <a:ln>
            <a:noFill/>
          </a:ln>
        </p:spPr>
        <p:style>
          <a:lnRef idx="0">
            <a:scrgbClr r="0" g="0" b="0"/>
          </a:lnRef>
          <a:fillRef idx="0">
            <a:scrgbClr r="0" g="0" b="0"/>
          </a:fillRef>
          <a:effectRef idx="0">
            <a:scrgbClr r="0" g="0" b="0"/>
          </a:effectRef>
          <a:fontRef idx="minor"/>
        </p:style>
      </p:sp>
      <p:sp>
        <p:nvSpPr>
          <p:cNvPr id="243" name="CustomShape 4"/>
          <p:cNvSpPr/>
          <p:nvPr/>
        </p:nvSpPr>
        <p:spPr>
          <a:xfrm>
            <a:off x="8610480" y="6356520"/>
            <a:ext cx="2741040" cy="36288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r">
              <a:lnSpc>
                <a:spcPct val="100000"/>
              </a:lnSpc>
              <a:spcAft>
                <a:spcPts val="601"/>
              </a:spcAft>
            </a:pPr>
            <a:fld id="{B43A2C4E-9492-467C-959F-F10A477AAD47}" type="slidenum">
              <a:rPr lang="en-US" sz="1200" b="0" strike="noStrike" spc="-1">
                <a:solidFill>
                  <a:srgbClr val="8B8B8B"/>
                </a:solidFill>
                <a:latin typeface="Calibri"/>
                <a:ea typeface="DejaVu Sans"/>
              </a:rPr>
              <a:t>12</a:t>
            </a:fld>
            <a:endParaRPr lang="en-US" sz="1200" b="0" strike="noStrike" spc="-1">
              <a:latin typeface="Arial"/>
            </a:endParaRPr>
          </a:p>
        </p:txBody>
      </p:sp>
      <p:sp>
        <p:nvSpPr>
          <p:cNvPr id="244" name="CustomShape 5"/>
          <p:cNvSpPr/>
          <p:nvPr/>
        </p:nvSpPr>
        <p:spPr>
          <a:xfrm>
            <a:off x="914400" y="1811880"/>
            <a:ext cx="4845240" cy="60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endParaRPr lang="en-US" sz="1800" b="0" strike="noStrike" spc="-1">
              <a:latin typeface="Arial"/>
            </a:endParaRPr>
          </a:p>
          <a:p>
            <a:pPr>
              <a:lnSpc>
                <a:spcPct val="100000"/>
              </a:lnSpc>
            </a:pPr>
            <a:endParaRPr lang="en-US" sz="1800" b="0" strike="noStrike" spc="-1">
              <a:latin typeface="Arial"/>
            </a:endParaRPr>
          </a:p>
        </p:txBody>
      </p:sp>
      <p:pic>
        <p:nvPicPr>
          <p:cNvPr id="245" name="Picture 133"/>
          <p:cNvPicPr/>
          <p:nvPr/>
        </p:nvPicPr>
        <p:blipFill>
          <a:blip r:embed="rId4"/>
          <a:stretch/>
        </p:blipFill>
        <p:spPr>
          <a:xfrm>
            <a:off x="3615120" y="1511640"/>
            <a:ext cx="4961160" cy="3632400"/>
          </a:xfrm>
          <a:prstGeom prst="rect">
            <a:avLst/>
          </a:prstGeom>
          <a:ln>
            <a:noFill/>
          </a:ln>
        </p:spPr>
      </p:pic>
      <p:sp>
        <p:nvSpPr>
          <p:cNvPr id="246" name="CustomShape 6"/>
          <p:cNvSpPr/>
          <p:nvPr/>
        </p:nvSpPr>
        <p:spPr>
          <a:xfrm>
            <a:off x="7368840" y="5249880"/>
            <a:ext cx="3352680" cy="467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800" b="0" strike="noStrike" spc="-1">
                <a:solidFill>
                  <a:srgbClr val="000000"/>
                </a:solidFill>
                <a:latin typeface="Arial"/>
                <a:ea typeface="DejaVu Sans"/>
              </a:rPr>
              <a:t>- Source code is not available</a:t>
            </a:r>
            <a:endParaRPr lang="en-US" sz="1800" b="0" strike="noStrike" spc="-1">
              <a:latin typeface="Arial"/>
            </a:endParaRPr>
          </a:p>
        </p:txBody>
      </p:sp>
      <p:sp>
        <p:nvSpPr>
          <p:cNvPr id="247" name="CustomShape 7"/>
          <p:cNvSpPr/>
          <p:nvPr/>
        </p:nvSpPr>
        <p:spPr>
          <a:xfrm>
            <a:off x="914400" y="5012280"/>
            <a:ext cx="4845240" cy="857160"/>
          </a:xfrm>
          <a:prstGeom prst="rect">
            <a:avLst/>
          </a:prstGeom>
          <a:noFill/>
          <a:ln>
            <a:noFill/>
          </a:ln>
        </p:spPr>
        <p:style>
          <a:lnRef idx="0">
            <a:scrgbClr r="0" g="0" b="0"/>
          </a:lnRef>
          <a:fillRef idx="0">
            <a:scrgbClr r="0" g="0" b="0"/>
          </a:fillRef>
          <a:effectRef idx="0">
            <a:scrgbClr r="0" g="0" b="0"/>
          </a:effectRef>
          <a:fontRef idx="minor"/>
        </p:style>
      </p:sp>
      <p:sp>
        <p:nvSpPr>
          <p:cNvPr id="248" name="CustomShape 8"/>
          <p:cNvSpPr/>
          <p:nvPr/>
        </p:nvSpPr>
        <p:spPr>
          <a:xfrm>
            <a:off x="3447000" y="6355800"/>
            <a:ext cx="5163480" cy="366120"/>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algn="ctr">
              <a:lnSpc>
                <a:spcPct val="100000"/>
              </a:lnSpc>
            </a:pPr>
            <a:r>
              <a:rPr lang="en-US" sz="1800" b="0" strike="noStrike" spc="-1">
                <a:solidFill>
                  <a:srgbClr val="FFFFFF"/>
                </a:solidFill>
                <a:latin typeface="Bell MT"/>
                <a:ea typeface="DejaVu Sans"/>
              </a:rPr>
              <a:t>Method</a:t>
            </a:r>
            <a:endParaRPr lang="en-US" sz="1800" b="0" strike="noStrike" spc="-1">
              <a:latin typeface="Arial"/>
            </a:endParaRPr>
          </a:p>
        </p:txBody>
      </p:sp>
      <p:sp>
        <p:nvSpPr>
          <p:cNvPr id="249" name="CustomShape 9"/>
          <p:cNvSpPr/>
          <p:nvPr/>
        </p:nvSpPr>
        <p:spPr>
          <a:xfrm>
            <a:off x="779760" y="6078240"/>
            <a:ext cx="8516160" cy="456840"/>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n-US" sz="1200" b="0" strike="noStrike" spc="-1">
                <a:solidFill>
                  <a:srgbClr val="000000"/>
                </a:solidFill>
                <a:latin typeface="Arial"/>
                <a:ea typeface="DejaVu Sans"/>
              </a:rPr>
              <a:t>Hierarchical Transformer Encoders for Vietnamese Spelling Correction (Zalo)</a:t>
            </a:r>
            <a:endParaRPr lang="en-US" sz="1200" b="0" strike="noStrike" spc="-1">
              <a:latin typeface="Arial"/>
            </a:endParaRPr>
          </a:p>
          <a:p>
            <a:pPr>
              <a:lnSpc>
                <a:spcPct val="100000"/>
              </a:lnSpc>
            </a:pPr>
            <a:endParaRPr lang="en-US" sz="1200" b="0" strike="noStrike" spc="-1">
              <a:latin typeface="Arial"/>
            </a:endParaRPr>
          </a:p>
        </p:txBody>
      </p:sp>
      <p:sp>
        <p:nvSpPr>
          <p:cNvPr id="250" name="CustomShape 10"/>
          <p:cNvSpPr/>
          <p:nvPr/>
        </p:nvSpPr>
        <p:spPr>
          <a:xfrm>
            <a:off x="1519560" y="5249880"/>
            <a:ext cx="5692320" cy="94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800" b="0" strike="noStrike" spc="-1">
                <a:solidFill>
                  <a:srgbClr val="000000"/>
                </a:solidFill>
                <a:latin typeface="Arial"/>
                <a:ea typeface="DejaVu Sans"/>
              </a:rPr>
              <a:t>- Good performance with reasonable size of model</a:t>
            </a:r>
            <a:endParaRPr lang="en-US" sz="1800" b="0" strike="noStrike" spc="-1">
              <a:latin typeface="Arial"/>
            </a:endParaRPr>
          </a:p>
          <a:p>
            <a:pPr>
              <a:lnSpc>
                <a:spcPct val="100000"/>
              </a:lnSpc>
            </a:pPr>
            <a:r>
              <a:rPr lang="en-US" sz="1800" b="0" strike="noStrike" spc="-1">
                <a:solidFill>
                  <a:srgbClr val="000000"/>
                </a:solidFill>
                <a:latin typeface="Arial"/>
                <a:ea typeface="DejaVu Sans"/>
              </a:rPr>
              <a:t>- Tailored optimization for detector and corrector</a:t>
            </a:r>
            <a:endParaRPr lang="en-US" sz="18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CustomShape 1"/>
          <p:cNvSpPr/>
          <p:nvPr/>
        </p:nvSpPr>
        <p:spPr>
          <a:xfrm>
            <a:off x="838080" y="365040"/>
            <a:ext cx="10513440" cy="99720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txBody>
          <a:bodyPr lIns="90000" tIns="45000" rIns="90000" bIns="45000" anchor="ctr">
            <a:normAutofit fontScale="70000"/>
          </a:bodyPr>
          <a:lstStyle/>
          <a:p>
            <a:pPr>
              <a:lnSpc>
                <a:spcPct val="90000"/>
              </a:lnSpc>
            </a:pPr>
            <a:r>
              <a:rPr lang="en-US" sz="4400" b="0" strike="noStrike" spc="-1">
                <a:solidFill>
                  <a:srgbClr val="FFFFFF"/>
                </a:solidFill>
                <a:latin typeface="Arial"/>
                <a:ea typeface="Arial"/>
              </a:rPr>
              <a:t>Dictionary-guided Scene Text Recognition</a:t>
            </a:r>
            <a:endParaRPr lang="en-US" sz="4400" b="0" strike="noStrike" spc="-1">
              <a:latin typeface="Arial"/>
            </a:endParaRPr>
          </a:p>
        </p:txBody>
      </p:sp>
      <p:sp>
        <p:nvSpPr>
          <p:cNvPr id="230" name="CustomShape 2"/>
          <p:cNvSpPr/>
          <p:nvPr/>
        </p:nvSpPr>
        <p:spPr>
          <a:xfrm>
            <a:off x="838080" y="6356520"/>
            <a:ext cx="2606400" cy="362880"/>
          </a:xfrm>
          <a:prstGeom prst="rect">
            <a:avLst/>
          </a:prstGeom>
          <a:blipFill rotWithShape="0">
            <a:blip r:embed="rId3">
              <a:alphaModFix amt="90000"/>
            </a:blip>
            <a:stretch>
              <a:fillRect/>
            </a:stretch>
          </a:blip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spcAft>
                <a:spcPts val="601"/>
              </a:spcAft>
            </a:pPr>
            <a:fld id="{CC2F5DDF-854D-463D-9C62-68D958E15112}" type="datetime1">
              <a:rPr lang="en-US" sz="1200" b="0" strike="noStrike" spc="-1">
                <a:solidFill>
                  <a:srgbClr val="8B8B8B"/>
                </a:solidFill>
                <a:latin typeface="Calibri"/>
                <a:ea typeface="DejaVu Sans"/>
              </a:rPr>
              <a:t>5/9/2022</a:t>
            </a:fld>
            <a:endParaRPr lang="en-US" sz="1200" b="0" strike="noStrike" spc="-1">
              <a:latin typeface="Arial"/>
            </a:endParaRPr>
          </a:p>
        </p:txBody>
      </p:sp>
      <p:sp>
        <p:nvSpPr>
          <p:cNvPr id="231" name="CustomShape 3"/>
          <p:cNvSpPr/>
          <p:nvPr/>
        </p:nvSpPr>
        <p:spPr>
          <a:xfrm>
            <a:off x="3446640" y="6356520"/>
            <a:ext cx="5296680" cy="362880"/>
          </a:xfrm>
          <a:prstGeom prst="rect">
            <a:avLst/>
          </a:prstGeom>
          <a:blipFill rotWithShape="0">
            <a:blip r:embed="rId3">
              <a:alphaModFix amt="95000"/>
            </a:blip>
            <a:stretch>
              <a:fillRect/>
            </a:stretch>
          </a:blipFill>
          <a:ln>
            <a:noFill/>
          </a:ln>
        </p:spPr>
        <p:style>
          <a:lnRef idx="0">
            <a:scrgbClr r="0" g="0" b="0"/>
          </a:lnRef>
          <a:fillRef idx="0">
            <a:scrgbClr r="0" g="0" b="0"/>
          </a:fillRef>
          <a:effectRef idx="0">
            <a:scrgbClr r="0" g="0" b="0"/>
          </a:effectRef>
          <a:fontRef idx="minor"/>
        </p:style>
      </p:sp>
      <p:sp>
        <p:nvSpPr>
          <p:cNvPr id="232" name="CustomShape 4"/>
          <p:cNvSpPr/>
          <p:nvPr/>
        </p:nvSpPr>
        <p:spPr>
          <a:xfrm>
            <a:off x="8610480" y="6356520"/>
            <a:ext cx="2741040" cy="36288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r">
              <a:lnSpc>
                <a:spcPct val="100000"/>
              </a:lnSpc>
              <a:spcAft>
                <a:spcPts val="601"/>
              </a:spcAft>
            </a:pPr>
            <a:fld id="{2BA40C9C-0242-44C5-95A3-2E430AE8E2D7}" type="slidenum">
              <a:rPr lang="en-US" sz="1200" b="0" strike="noStrike" spc="-1">
                <a:solidFill>
                  <a:srgbClr val="8B8B8B"/>
                </a:solidFill>
                <a:latin typeface="Calibri"/>
                <a:ea typeface="DejaVu Sans"/>
              </a:rPr>
              <a:t>13</a:t>
            </a:fld>
            <a:endParaRPr lang="en-US" sz="1200" b="0" strike="noStrike" spc="-1">
              <a:latin typeface="Arial"/>
            </a:endParaRPr>
          </a:p>
        </p:txBody>
      </p:sp>
      <p:sp>
        <p:nvSpPr>
          <p:cNvPr id="233" name="CustomShape 5"/>
          <p:cNvSpPr/>
          <p:nvPr/>
        </p:nvSpPr>
        <p:spPr>
          <a:xfrm>
            <a:off x="914400" y="1811880"/>
            <a:ext cx="4845240" cy="60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endParaRPr lang="en-US" sz="1800" b="0" strike="noStrike" spc="-1">
              <a:latin typeface="Arial"/>
            </a:endParaRPr>
          </a:p>
          <a:p>
            <a:pPr>
              <a:lnSpc>
                <a:spcPct val="100000"/>
              </a:lnSpc>
            </a:pPr>
            <a:endParaRPr lang="en-US" sz="1800" b="0" strike="noStrike" spc="-1">
              <a:latin typeface="Arial"/>
            </a:endParaRPr>
          </a:p>
        </p:txBody>
      </p:sp>
      <p:sp>
        <p:nvSpPr>
          <p:cNvPr id="234" name="CustomShape 6"/>
          <p:cNvSpPr/>
          <p:nvPr/>
        </p:nvSpPr>
        <p:spPr>
          <a:xfrm>
            <a:off x="6966720" y="5249880"/>
            <a:ext cx="4457160" cy="467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noAutofit/>
          </a:bodyPr>
          <a:lstStyle/>
          <a:p>
            <a:r>
              <a:rPr lang="en-US" spc="-1" dirty="0">
                <a:solidFill>
                  <a:srgbClr val="000000"/>
                </a:solidFill>
                <a:latin typeface="Arial"/>
                <a:ea typeface="DejaVu Sans"/>
              </a:rPr>
              <a:t>- Cannot use context to correct</a:t>
            </a:r>
          </a:p>
          <a:p>
            <a:pPr>
              <a:lnSpc>
                <a:spcPct val="100000"/>
              </a:lnSpc>
            </a:pPr>
            <a:r>
              <a:rPr lang="en-US" sz="1800" b="0" strike="noStrike" spc="-1" dirty="0">
                <a:solidFill>
                  <a:srgbClr val="000000"/>
                </a:solidFill>
                <a:latin typeface="Arial"/>
                <a:ea typeface="DejaVu Sans"/>
              </a:rPr>
              <a:t>(cannot handle error from detection stage)</a:t>
            </a:r>
            <a:endParaRPr lang="en-US" sz="1800" b="0" strike="noStrike" spc="-1" dirty="0">
              <a:latin typeface="Arial"/>
            </a:endParaRPr>
          </a:p>
          <a:p>
            <a:pPr>
              <a:lnSpc>
                <a:spcPct val="100000"/>
              </a:lnSpc>
            </a:pPr>
            <a:r>
              <a:rPr lang="en-US" sz="1800" b="0" strike="noStrike" spc="-1" dirty="0">
                <a:solidFill>
                  <a:srgbClr val="000000"/>
                </a:solidFill>
                <a:latin typeface="Arial"/>
                <a:ea typeface="DejaVu Sans"/>
              </a:rPr>
              <a:t>- Take time to customize source code</a:t>
            </a:r>
            <a:endParaRPr lang="en-US" sz="1800" b="0" strike="noStrike" spc="-1" dirty="0">
              <a:latin typeface="Arial"/>
            </a:endParaRPr>
          </a:p>
        </p:txBody>
      </p:sp>
      <p:sp>
        <p:nvSpPr>
          <p:cNvPr id="235" name="CustomShape 7"/>
          <p:cNvSpPr/>
          <p:nvPr/>
        </p:nvSpPr>
        <p:spPr>
          <a:xfrm>
            <a:off x="914400" y="5012280"/>
            <a:ext cx="4845240" cy="857160"/>
          </a:xfrm>
          <a:prstGeom prst="rect">
            <a:avLst/>
          </a:prstGeom>
          <a:noFill/>
          <a:ln>
            <a:noFill/>
          </a:ln>
        </p:spPr>
        <p:style>
          <a:lnRef idx="0">
            <a:scrgbClr r="0" g="0" b="0"/>
          </a:lnRef>
          <a:fillRef idx="0">
            <a:scrgbClr r="0" g="0" b="0"/>
          </a:fillRef>
          <a:effectRef idx="0">
            <a:scrgbClr r="0" g="0" b="0"/>
          </a:effectRef>
          <a:fontRef idx="minor"/>
        </p:style>
      </p:sp>
      <p:sp>
        <p:nvSpPr>
          <p:cNvPr id="236" name="CustomShape 8"/>
          <p:cNvSpPr/>
          <p:nvPr/>
        </p:nvSpPr>
        <p:spPr>
          <a:xfrm>
            <a:off x="3447000" y="6355800"/>
            <a:ext cx="5163480" cy="366120"/>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algn="ctr">
              <a:lnSpc>
                <a:spcPct val="100000"/>
              </a:lnSpc>
            </a:pPr>
            <a:r>
              <a:rPr lang="en-US" sz="1800" b="0" strike="noStrike" spc="-1">
                <a:solidFill>
                  <a:srgbClr val="FFFFFF"/>
                </a:solidFill>
                <a:latin typeface="Bell MT"/>
                <a:ea typeface="DejaVu Sans"/>
              </a:rPr>
              <a:t>Method</a:t>
            </a:r>
            <a:endParaRPr lang="en-US" sz="1800" b="0" strike="noStrike" spc="-1">
              <a:latin typeface="Arial"/>
            </a:endParaRPr>
          </a:p>
        </p:txBody>
      </p:sp>
      <p:sp>
        <p:nvSpPr>
          <p:cNvPr id="237" name="CustomShape 9"/>
          <p:cNvSpPr/>
          <p:nvPr/>
        </p:nvSpPr>
        <p:spPr>
          <a:xfrm>
            <a:off x="779760" y="6078240"/>
            <a:ext cx="8516160" cy="456840"/>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n-US" sz="1200" b="0" strike="noStrike" spc="-1">
                <a:solidFill>
                  <a:srgbClr val="000000"/>
                </a:solidFill>
                <a:latin typeface="Arial"/>
                <a:ea typeface="Arial"/>
              </a:rPr>
              <a:t>Dictionary-guided Scene Text Recognition</a:t>
            </a:r>
            <a:r>
              <a:rPr lang="en-US" sz="1200" b="0" strike="noStrike" spc="-1">
                <a:solidFill>
                  <a:srgbClr val="000000"/>
                </a:solidFill>
                <a:latin typeface="Arial"/>
                <a:ea typeface="DejaVu Sans"/>
              </a:rPr>
              <a:t> (VinAI)</a:t>
            </a:r>
            <a:endParaRPr lang="en-US" sz="1200" b="0" strike="noStrike" spc="-1">
              <a:latin typeface="Arial"/>
            </a:endParaRPr>
          </a:p>
          <a:p>
            <a:pPr>
              <a:lnSpc>
                <a:spcPct val="100000"/>
              </a:lnSpc>
            </a:pPr>
            <a:endParaRPr lang="en-US" sz="1200" b="0" strike="noStrike" spc="-1">
              <a:latin typeface="Arial"/>
            </a:endParaRPr>
          </a:p>
        </p:txBody>
      </p:sp>
      <p:sp>
        <p:nvSpPr>
          <p:cNvPr id="238" name="CustomShape 10"/>
          <p:cNvSpPr/>
          <p:nvPr/>
        </p:nvSpPr>
        <p:spPr>
          <a:xfrm>
            <a:off x="1519560" y="5249880"/>
            <a:ext cx="5692320" cy="94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800" b="0" strike="noStrike" spc="-1">
                <a:solidFill>
                  <a:srgbClr val="000000"/>
                </a:solidFill>
                <a:latin typeface="Arial"/>
                <a:ea typeface="DejaVu Sans"/>
              </a:rPr>
              <a:t>- Can use Recognition data for training</a:t>
            </a:r>
            <a:endParaRPr lang="en-US" sz="1800" b="0" strike="noStrike" spc="-1">
              <a:latin typeface="Arial"/>
            </a:endParaRPr>
          </a:p>
          <a:p>
            <a:pPr>
              <a:lnSpc>
                <a:spcPct val="100000"/>
              </a:lnSpc>
            </a:pPr>
            <a:r>
              <a:rPr lang="en-US" sz="1800" b="0" strike="noStrike" spc="-1">
                <a:solidFill>
                  <a:srgbClr val="000000"/>
                </a:solidFill>
                <a:latin typeface="Arial"/>
                <a:ea typeface="DejaVu Sans"/>
              </a:rPr>
              <a:t>- Can use simultaneously with other correctors</a:t>
            </a:r>
            <a:endParaRPr lang="en-US" sz="1800" b="0" strike="noStrike" spc="-1">
              <a:latin typeface="Arial"/>
            </a:endParaRPr>
          </a:p>
        </p:txBody>
      </p:sp>
      <p:pic>
        <p:nvPicPr>
          <p:cNvPr id="239" name="Picture 4" descr="Diagram&#10;&#10;Description automatically generated"/>
          <p:cNvPicPr/>
          <p:nvPr/>
        </p:nvPicPr>
        <p:blipFill>
          <a:blip r:embed="rId4"/>
          <a:stretch/>
        </p:blipFill>
        <p:spPr>
          <a:xfrm>
            <a:off x="2622240" y="1511280"/>
            <a:ext cx="6422760" cy="3566160"/>
          </a:xfrm>
          <a:prstGeom prst="rect">
            <a:avLst/>
          </a:prstGeom>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CustomShape 1"/>
          <p:cNvSpPr/>
          <p:nvPr/>
        </p:nvSpPr>
        <p:spPr>
          <a:xfrm>
            <a:off x="838080" y="365040"/>
            <a:ext cx="10513440" cy="99720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VN" sz="4400" b="0" strike="noStrike" spc="-1">
                <a:solidFill>
                  <a:srgbClr val="FFFFFF"/>
                </a:solidFill>
                <a:latin typeface="Bell MT"/>
                <a:ea typeface="DejaVu Sans"/>
              </a:rPr>
              <a:t>Metric</a:t>
            </a:r>
            <a:endParaRPr lang="en-US" sz="4400" b="0" strike="noStrike" spc="-1">
              <a:latin typeface="Arial"/>
            </a:endParaRPr>
          </a:p>
        </p:txBody>
      </p:sp>
      <p:sp>
        <p:nvSpPr>
          <p:cNvPr id="252" name="CustomShape 2"/>
          <p:cNvSpPr/>
          <p:nvPr/>
        </p:nvSpPr>
        <p:spPr>
          <a:xfrm>
            <a:off x="838080" y="1825560"/>
            <a:ext cx="5179320" cy="4349160"/>
          </a:xfrm>
          <a:prstGeom prst="rect">
            <a:avLst/>
          </a:prstGeom>
          <a:noFill/>
          <a:ln>
            <a:noFill/>
          </a:ln>
        </p:spPr>
        <p:style>
          <a:lnRef idx="0">
            <a:scrgbClr r="0" g="0" b="0"/>
          </a:lnRef>
          <a:fillRef idx="0">
            <a:scrgbClr r="0" g="0" b="0"/>
          </a:fillRef>
          <a:effectRef idx="0">
            <a:scrgbClr r="0" g="0" b="0"/>
          </a:effectRef>
          <a:fontRef idx="minor"/>
        </p:style>
      </p:sp>
      <p:sp>
        <p:nvSpPr>
          <p:cNvPr id="253" name="CustomShape 3"/>
          <p:cNvSpPr/>
          <p:nvPr/>
        </p:nvSpPr>
        <p:spPr>
          <a:xfrm>
            <a:off x="838080" y="6356520"/>
            <a:ext cx="2606400" cy="362880"/>
          </a:xfrm>
          <a:prstGeom prst="rect">
            <a:avLst/>
          </a:prstGeom>
          <a:blipFill rotWithShape="0">
            <a:blip r:embed="rId2">
              <a:alphaModFix amt="90000"/>
            </a:blip>
            <a:stretch>
              <a:fillRect/>
            </a:stretch>
          </a:blip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spcAft>
                <a:spcPts val="601"/>
              </a:spcAft>
            </a:pPr>
            <a:fld id="{609E3D51-D87B-4E80-A754-7E591CC7DC26}" type="datetime1">
              <a:rPr lang="en-US" sz="1200" b="0" strike="noStrike" spc="-1">
                <a:solidFill>
                  <a:srgbClr val="8B8B8B"/>
                </a:solidFill>
                <a:latin typeface="Calibri"/>
                <a:ea typeface="DejaVu Sans"/>
              </a:rPr>
              <a:t>5/9/2022</a:t>
            </a:fld>
            <a:endParaRPr lang="en-US" sz="1200" b="0" strike="noStrike" spc="-1">
              <a:latin typeface="Arial"/>
            </a:endParaRPr>
          </a:p>
        </p:txBody>
      </p:sp>
      <p:sp>
        <p:nvSpPr>
          <p:cNvPr id="254" name="CustomShape 4"/>
          <p:cNvSpPr/>
          <p:nvPr/>
        </p:nvSpPr>
        <p:spPr>
          <a:xfrm>
            <a:off x="3446640" y="6356520"/>
            <a:ext cx="5296680" cy="362880"/>
          </a:xfrm>
          <a:prstGeom prst="rect">
            <a:avLst/>
          </a:prstGeom>
          <a:blipFill rotWithShape="0">
            <a:blip r:embed="rId2">
              <a:alphaModFix amt="95000"/>
            </a:blip>
            <a:stretch>
              <a:fillRect/>
            </a:stretch>
          </a:blipFill>
          <a:ln>
            <a:noFill/>
          </a:ln>
        </p:spPr>
        <p:style>
          <a:lnRef idx="0">
            <a:scrgbClr r="0" g="0" b="0"/>
          </a:lnRef>
          <a:fillRef idx="0">
            <a:scrgbClr r="0" g="0" b="0"/>
          </a:fillRef>
          <a:effectRef idx="0">
            <a:scrgbClr r="0" g="0" b="0"/>
          </a:effectRef>
          <a:fontRef idx="minor"/>
        </p:style>
      </p:sp>
      <p:sp>
        <p:nvSpPr>
          <p:cNvPr id="255" name="CustomShape 5"/>
          <p:cNvSpPr/>
          <p:nvPr/>
        </p:nvSpPr>
        <p:spPr>
          <a:xfrm>
            <a:off x="8610480" y="6356520"/>
            <a:ext cx="2741040" cy="36288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r">
              <a:lnSpc>
                <a:spcPct val="100000"/>
              </a:lnSpc>
              <a:spcAft>
                <a:spcPts val="601"/>
              </a:spcAft>
            </a:pPr>
            <a:fld id="{7EFDB454-38BF-488B-B66A-8114F2985C01}" type="slidenum">
              <a:rPr lang="en-US" sz="1200" b="0" strike="noStrike" spc="-1">
                <a:solidFill>
                  <a:srgbClr val="8B8B8B"/>
                </a:solidFill>
                <a:latin typeface="Calibri"/>
                <a:ea typeface="DejaVu Sans"/>
              </a:rPr>
              <a:t>14</a:t>
            </a:fld>
            <a:endParaRPr lang="en-US" sz="1200" b="0" strike="noStrike" spc="-1">
              <a:latin typeface="Arial"/>
            </a:endParaRPr>
          </a:p>
        </p:txBody>
      </p:sp>
      <p:sp>
        <p:nvSpPr>
          <p:cNvPr id="256" name="CustomShape 6"/>
          <p:cNvSpPr/>
          <p:nvPr/>
        </p:nvSpPr>
        <p:spPr>
          <a:xfrm>
            <a:off x="4114800" y="1097280"/>
            <a:ext cx="5179320" cy="4349160"/>
          </a:xfrm>
          <a:prstGeom prst="rect">
            <a:avLst/>
          </a:prstGeom>
          <a:noFill/>
          <a:ln>
            <a:noFill/>
          </a:ln>
        </p:spPr>
        <p:style>
          <a:lnRef idx="0">
            <a:scrgbClr r="0" g="0" b="0"/>
          </a:lnRef>
          <a:fillRef idx="0">
            <a:scrgbClr r="0" g="0" b="0"/>
          </a:fillRef>
          <a:effectRef idx="0">
            <a:scrgbClr r="0" g="0" b="0"/>
          </a:effectRef>
          <a:fontRef idx="minor"/>
        </p:style>
      </p:sp>
      <p:sp>
        <p:nvSpPr>
          <p:cNvPr id="257" name="CustomShape 7"/>
          <p:cNvSpPr/>
          <p:nvPr/>
        </p:nvSpPr>
        <p:spPr>
          <a:xfrm>
            <a:off x="838080" y="6054120"/>
            <a:ext cx="10558800" cy="344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900" b="0" strike="noStrike" spc="-1">
                <a:solidFill>
                  <a:srgbClr val="000000"/>
                </a:solidFill>
                <a:latin typeface="Arial"/>
                <a:ea typeface="DejaVu Sans"/>
              </a:rPr>
              <a:t>Survey of Post-OCR Processing Approaches, University of La Rochelle</a:t>
            </a:r>
            <a:endParaRPr lang="en-US" sz="900" b="0" strike="noStrike" spc="-1">
              <a:latin typeface="Arial"/>
            </a:endParaRPr>
          </a:p>
        </p:txBody>
      </p:sp>
      <p:sp>
        <p:nvSpPr>
          <p:cNvPr id="258" name="CustomShape 8"/>
          <p:cNvSpPr/>
          <p:nvPr/>
        </p:nvSpPr>
        <p:spPr>
          <a:xfrm>
            <a:off x="914400" y="1811880"/>
            <a:ext cx="4845240" cy="60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endParaRPr lang="en-US" sz="1800" b="0" strike="noStrike" spc="-1">
              <a:latin typeface="Arial"/>
            </a:endParaRPr>
          </a:p>
          <a:p>
            <a:pPr>
              <a:lnSpc>
                <a:spcPct val="100000"/>
              </a:lnSpc>
            </a:pPr>
            <a:endParaRPr lang="en-US" sz="1800" b="0" strike="noStrike" spc="-1">
              <a:latin typeface="Arial"/>
            </a:endParaRPr>
          </a:p>
        </p:txBody>
      </p:sp>
      <p:pic>
        <p:nvPicPr>
          <p:cNvPr id="259" name="Picture 124"/>
          <p:cNvPicPr/>
          <p:nvPr/>
        </p:nvPicPr>
        <p:blipFill>
          <a:blip r:embed="rId3"/>
          <a:stretch/>
        </p:blipFill>
        <p:spPr>
          <a:xfrm>
            <a:off x="2230920" y="2667600"/>
            <a:ext cx="7809120" cy="1819800"/>
          </a:xfrm>
          <a:prstGeom prst="rect">
            <a:avLst/>
          </a:prstGeom>
          <a:ln>
            <a:noFill/>
          </a:ln>
        </p:spPr>
      </p:pic>
      <p:sp>
        <p:nvSpPr>
          <p:cNvPr id="260" name="CustomShape 9"/>
          <p:cNvSpPr/>
          <p:nvPr/>
        </p:nvSpPr>
        <p:spPr>
          <a:xfrm>
            <a:off x="3447000" y="6355800"/>
            <a:ext cx="5163480" cy="366120"/>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algn="ctr">
              <a:lnSpc>
                <a:spcPct val="100000"/>
              </a:lnSpc>
            </a:pPr>
            <a:r>
              <a:rPr lang="en-US" sz="1800" b="0" strike="noStrike" spc="-1">
                <a:solidFill>
                  <a:srgbClr val="FFFFFF"/>
                </a:solidFill>
                <a:latin typeface="Bell MT"/>
                <a:ea typeface="DejaVu Sans"/>
              </a:rPr>
              <a:t>Method</a:t>
            </a:r>
            <a:endParaRPr lang="en-US" sz="1800" b="0" strike="noStrike" spc="-1">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CustomShape 1"/>
          <p:cNvSpPr/>
          <p:nvPr/>
        </p:nvSpPr>
        <p:spPr>
          <a:xfrm>
            <a:off x="838080" y="365040"/>
            <a:ext cx="10513440" cy="99720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txBody>
          <a:bodyPr lIns="90000" tIns="45000" rIns="90000" bIns="45000" anchor="ctr">
            <a:normAutofit fontScale="35000"/>
          </a:bodyPr>
          <a:lstStyle/>
          <a:p>
            <a:pPr>
              <a:lnSpc>
                <a:spcPct val="90000"/>
              </a:lnSpc>
            </a:pPr>
            <a:r>
              <a:rPr lang="en-VN" sz="4400" b="0" strike="noStrike" spc="-1">
                <a:solidFill>
                  <a:srgbClr val="FFFFFF"/>
                </a:solidFill>
                <a:latin typeface="Bell MT"/>
                <a:ea typeface="DejaVu Sans"/>
              </a:rPr>
              <a:t>What if replacing Transformer Encoder embedding with LayoutML embedding?</a:t>
            </a:r>
            <a:endParaRPr lang="en-US" sz="4400" b="0" strike="noStrike" spc="-1">
              <a:latin typeface="Arial"/>
            </a:endParaRPr>
          </a:p>
        </p:txBody>
      </p:sp>
      <p:sp>
        <p:nvSpPr>
          <p:cNvPr id="263" name="CustomShape 3"/>
          <p:cNvSpPr/>
          <p:nvPr/>
        </p:nvSpPr>
        <p:spPr>
          <a:xfrm>
            <a:off x="838080" y="6356520"/>
            <a:ext cx="2606400" cy="362880"/>
          </a:xfrm>
          <a:prstGeom prst="rect">
            <a:avLst/>
          </a:prstGeom>
          <a:blipFill rotWithShape="0">
            <a:blip r:embed="rId2">
              <a:alphaModFix amt="90000"/>
            </a:blip>
            <a:stretch>
              <a:fillRect/>
            </a:stretch>
          </a:blip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spcAft>
                <a:spcPts val="601"/>
              </a:spcAft>
            </a:pPr>
            <a:fld id="{2820D3F0-4082-4D72-BBCB-16152FACFF15}" type="datetime1">
              <a:rPr lang="en-US" sz="1200" b="0" strike="noStrike" spc="-1">
                <a:solidFill>
                  <a:srgbClr val="8B8B8B"/>
                </a:solidFill>
                <a:latin typeface="Calibri"/>
                <a:ea typeface="DejaVu Sans"/>
              </a:rPr>
              <a:t>5/9/2022</a:t>
            </a:fld>
            <a:endParaRPr lang="en-US" sz="1200" b="0" strike="noStrike" spc="-1">
              <a:latin typeface="Arial"/>
            </a:endParaRPr>
          </a:p>
        </p:txBody>
      </p:sp>
      <p:sp>
        <p:nvSpPr>
          <p:cNvPr id="264" name="CustomShape 4"/>
          <p:cNvSpPr/>
          <p:nvPr/>
        </p:nvSpPr>
        <p:spPr>
          <a:xfrm>
            <a:off x="3446640" y="6356520"/>
            <a:ext cx="5296680" cy="362880"/>
          </a:xfrm>
          <a:prstGeom prst="rect">
            <a:avLst/>
          </a:prstGeom>
          <a:blipFill rotWithShape="0">
            <a:blip r:embed="rId2">
              <a:alphaModFix amt="95000"/>
            </a:blip>
            <a:stretch>
              <a:fillRect/>
            </a:stretch>
          </a:blipFill>
          <a:ln>
            <a:noFill/>
          </a:ln>
        </p:spPr>
        <p:style>
          <a:lnRef idx="0">
            <a:scrgbClr r="0" g="0" b="0"/>
          </a:lnRef>
          <a:fillRef idx="0">
            <a:scrgbClr r="0" g="0" b="0"/>
          </a:fillRef>
          <a:effectRef idx="0">
            <a:scrgbClr r="0" g="0" b="0"/>
          </a:effectRef>
          <a:fontRef idx="minor"/>
        </p:style>
      </p:sp>
      <p:sp>
        <p:nvSpPr>
          <p:cNvPr id="265" name="CustomShape 5"/>
          <p:cNvSpPr/>
          <p:nvPr/>
        </p:nvSpPr>
        <p:spPr>
          <a:xfrm>
            <a:off x="8610480" y="6356520"/>
            <a:ext cx="2741040" cy="36288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r">
              <a:lnSpc>
                <a:spcPct val="100000"/>
              </a:lnSpc>
              <a:spcAft>
                <a:spcPts val="601"/>
              </a:spcAft>
            </a:pPr>
            <a:fld id="{7A381A63-62C0-45DA-A74E-A1C944C7F0B8}" type="slidenum">
              <a:rPr lang="en-US" sz="1200" b="0" strike="noStrike" spc="-1">
                <a:solidFill>
                  <a:srgbClr val="8B8B8B"/>
                </a:solidFill>
                <a:latin typeface="Calibri"/>
                <a:ea typeface="DejaVu Sans"/>
              </a:rPr>
              <a:t>15</a:t>
            </a:fld>
            <a:endParaRPr lang="en-US" sz="1200" b="0" strike="noStrike" spc="-1">
              <a:latin typeface="Arial"/>
            </a:endParaRPr>
          </a:p>
        </p:txBody>
      </p:sp>
      <p:sp>
        <p:nvSpPr>
          <p:cNvPr id="267" name="CustomShape 7"/>
          <p:cNvSpPr/>
          <p:nvPr/>
        </p:nvSpPr>
        <p:spPr>
          <a:xfrm>
            <a:off x="838080" y="6054120"/>
            <a:ext cx="10558800" cy="344880"/>
          </a:xfrm>
          <a:prstGeom prst="rect">
            <a:avLst/>
          </a:prstGeom>
          <a:noFill/>
          <a:ln>
            <a:noFill/>
          </a:ln>
        </p:spPr>
        <p:style>
          <a:lnRef idx="0">
            <a:scrgbClr r="0" g="0" b="0"/>
          </a:lnRef>
          <a:fillRef idx="0">
            <a:scrgbClr r="0" g="0" b="0"/>
          </a:fillRef>
          <a:effectRef idx="0">
            <a:scrgbClr r="0" g="0" b="0"/>
          </a:effectRef>
          <a:fontRef idx="minor"/>
        </p:style>
      </p:sp>
      <p:sp>
        <p:nvSpPr>
          <p:cNvPr id="268" name="CustomShape 8"/>
          <p:cNvSpPr/>
          <p:nvPr/>
        </p:nvSpPr>
        <p:spPr>
          <a:xfrm>
            <a:off x="914400" y="1811880"/>
            <a:ext cx="4845240" cy="60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endParaRPr lang="en-US" sz="1800" b="0" strike="noStrike" spc="-1">
              <a:latin typeface="Arial"/>
            </a:endParaRPr>
          </a:p>
          <a:p>
            <a:pPr>
              <a:lnSpc>
                <a:spcPct val="100000"/>
              </a:lnSpc>
            </a:pPr>
            <a:endParaRPr lang="en-US" sz="1800" b="0" strike="noStrike" spc="-1">
              <a:latin typeface="Arial"/>
            </a:endParaRPr>
          </a:p>
        </p:txBody>
      </p:sp>
      <p:sp>
        <p:nvSpPr>
          <p:cNvPr id="269" name="CustomShape 9"/>
          <p:cNvSpPr/>
          <p:nvPr/>
        </p:nvSpPr>
        <p:spPr>
          <a:xfrm>
            <a:off x="3447000" y="6355800"/>
            <a:ext cx="5163480" cy="366120"/>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algn="ctr">
              <a:lnSpc>
                <a:spcPct val="100000"/>
              </a:lnSpc>
            </a:pPr>
            <a:r>
              <a:rPr lang="en-US" sz="1800" b="0" strike="noStrike" spc="-1">
                <a:solidFill>
                  <a:srgbClr val="FFFFFF"/>
                </a:solidFill>
                <a:latin typeface="Bell MT"/>
                <a:ea typeface="DejaVu Sans"/>
              </a:rPr>
              <a:t>Discussion</a:t>
            </a:r>
            <a:endParaRPr lang="en-US" sz="1800" b="0" strike="noStrike" spc="-1">
              <a:latin typeface="Arial"/>
            </a:endParaRPr>
          </a:p>
        </p:txBody>
      </p:sp>
      <p:pic>
        <p:nvPicPr>
          <p:cNvPr id="270" name="Picture 133_0"/>
          <p:cNvPicPr/>
          <p:nvPr/>
        </p:nvPicPr>
        <p:blipFill>
          <a:blip r:embed="rId3"/>
          <a:stretch/>
        </p:blipFill>
        <p:spPr>
          <a:xfrm>
            <a:off x="1324708" y="1842277"/>
            <a:ext cx="4961160" cy="3632400"/>
          </a:xfrm>
          <a:prstGeom prst="rect">
            <a:avLst/>
          </a:prstGeom>
          <a:ln>
            <a:noFill/>
          </a:ln>
        </p:spPr>
      </p:pic>
      <p:grpSp>
        <p:nvGrpSpPr>
          <p:cNvPr id="3" name="Group 2">
            <a:extLst>
              <a:ext uri="{FF2B5EF4-FFF2-40B4-BE49-F238E27FC236}">
                <a16:creationId xmlns:a16="http://schemas.microsoft.com/office/drawing/2014/main" id="{AD78188F-E15F-0C3C-E362-1EDD11982665}"/>
              </a:ext>
            </a:extLst>
          </p:cNvPr>
          <p:cNvGrpSpPr/>
          <p:nvPr/>
        </p:nvGrpSpPr>
        <p:grpSpPr>
          <a:xfrm>
            <a:off x="1112911" y="2640037"/>
            <a:ext cx="5405121" cy="3017520"/>
            <a:chOff x="3383280" y="2651760"/>
            <a:chExt cx="5760720" cy="3017520"/>
          </a:xfrm>
        </p:grpSpPr>
        <p:sp>
          <p:nvSpPr>
            <p:cNvPr id="271" name="CustomShape 10"/>
            <p:cNvSpPr/>
            <p:nvPr/>
          </p:nvSpPr>
          <p:spPr>
            <a:xfrm>
              <a:off x="3383280" y="2651760"/>
              <a:ext cx="5760720" cy="3017520"/>
            </a:xfrm>
            <a:prstGeom prst="rect">
              <a:avLst/>
            </a:prstGeom>
            <a:solidFill>
              <a:srgbClr val="FF8000">
                <a:alpha val="67000"/>
              </a:srgbClr>
            </a:solidFill>
            <a:ln/>
          </p:spPr>
          <p:style>
            <a:lnRef idx="2">
              <a:schemeClr val="accent2"/>
            </a:lnRef>
            <a:fillRef idx="1">
              <a:schemeClr val="lt1"/>
            </a:fillRef>
            <a:effectRef idx="0">
              <a:schemeClr val="accent2"/>
            </a:effectRef>
            <a:fontRef idx="minor">
              <a:schemeClr val="dk1"/>
            </a:fontRef>
          </p:style>
        </p:sp>
        <p:sp>
          <p:nvSpPr>
            <p:cNvPr id="2" name="TextBox 1">
              <a:extLst>
                <a:ext uri="{FF2B5EF4-FFF2-40B4-BE49-F238E27FC236}">
                  <a16:creationId xmlns:a16="http://schemas.microsoft.com/office/drawing/2014/main" id="{E62BE405-5206-1326-F1D1-4B845DCA12B6}"/>
                </a:ext>
              </a:extLst>
            </p:cNvPr>
            <p:cNvSpPr txBox="1"/>
            <p:nvPr/>
          </p:nvSpPr>
          <p:spPr>
            <a:xfrm>
              <a:off x="4897388" y="3594405"/>
              <a:ext cx="274320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err="1">
                  <a:solidFill>
                    <a:schemeClr val="bg1"/>
                  </a:solidFill>
                </a:rPr>
                <a:t>LayoutLM</a:t>
              </a:r>
              <a:r>
                <a:rPr lang="en-US" sz="2800" dirty="0">
                  <a:solidFill>
                    <a:schemeClr val="bg1"/>
                  </a:solidFill>
                </a:rPr>
                <a:t> Encoder</a:t>
              </a:r>
              <a:endParaRPr lang="en-US" sz="2800">
                <a:solidFill>
                  <a:schemeClr val="bg1"/>
                </a:solidFill>
              </a:endParaRPr>
            </a:p>
          </p:txBody>
        </p:sp>
      </p:grpSp>
      <p:sp>
        <p:nvSpPr>
          <p:cNvPr id="4" name="TextBox 3">
            <a:extLst>
              <a:ext uri="{FF2B5EF4-FFF2-40B4-BE49-F238E27FC236}">
                <a16:creationId xmlns:a16="http://schemas.microsoft.com/office/drawing/2014/main" id="{2866B558-20F9-726E-9231-BB9E86833F09}"/>
              </a:ext>
            </a:extLst>
          </p:cNvPr>
          <p:cNvSpPr txBox="1"/>
          <p:nvPr/>
        </p:nvSpPr>
        <p:spPr>
          <a:xfrm>
            <a:off x="6838462" y="2539999"/>
            <a:ext cx="4216400"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Hierarchical design pure purpose is to reduce the size of Transformer while maintain a good presentation of text embedding.</a:t>
            </a:r>
          </a:p>
          <a:p>
            <a:endParaRPr lang="en-US" dirty="0"/>
          </a:p>
          <a:p>
            <a:r>
              <a:rPr lang="en-US" dirty="0"/>
              <a:t>If we already have a good text embedding from </a:t>
            </a:r>
            <a:r>
              <a:rPr lang="en-US" dirty="0" err="1"/>
              <a:t>LayoutLM</a:t>
            </a:r>
            <a:r>
              <a:rPr lang="en-US" dirty="0"/>
              <a:t>, we can reuse it without performance worry.</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838080" y="365040"/>
            <a:ext cx="10513440" cy="99720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VN" sz="4400" b="0" strike="noStrike" spc="-1">
                <a:solidFill>
                  <a:srgbClr val="FFFFFF"/>
                </a:solidFill>
                <a:latin typeface="Bell MT"/>
                <a:ea typeface="DejaVu Sans"/>
              </a:rPr>
              <a:t>TL;DR</a:t>
            </a:r>
            <a:endParaRPr lang="en-US" sz="4400" b="0" strike="noStrike" spc="-1">
              <a:latin typeface="Arial"/>
            </a:endParaRPr>
          </a:p>
        </p:txBody>
      </p:sp>
      <p:sp>
        <p:nvSpPr>
          <p:cNvPr id="133" name="CustomShape 2"/>
          <p:cNvSpPr/>
          <p:nvPr/>
        </p:nvSpPr>
        <p:spPr>
          <a:xfrm>
            <a:off x="838080" y="6356520"/>
            <a:ext cx="2606400" cy="362880"/>
          </a:xfrm>
          <a:prstGeom prst="rect">
            <a:avLst/>
          </a:prstGeom>
          <a:blipFill rotWithShape="0">
            <a:blip r:embed="rId2">
              <a:alphaModFix amt="90000"/>
            </a:blip>
            <a:stretch>
              <a:fillRect/>
            </a:stretch>
          </a:blip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spcAft>
                <a:spcPts val="601"/>
              </a:spcAft>
            </a:pPr>
            <a:fld id="{C2136A63-4A24-4CD8-A054-DC6E78D24163}" type="datetime1">
              <a:rPr lang="en-US" sz="1200" b="0" strike="noStrike" spc="-1">
                <a:solidFill>
                  <a:srgbClr val="8B8B8B"/>
                </a:solidFill>
                <a:latin typeface="Calibri"/>
                <a:ea typeface="DejaVu Sans"/>
              </a:rPr>
              <a:t>5/9/2022</a:t>
            </a:fld>
            <a:endParaRPr lang="en-US" sz="1200" b="0" strike="noStrike" spc="-1">
              <a:latin typeface="Arial"/>
            </a:endParaRPr>
          </a:p>
        </p:txBody>
      </p:sp>
      <p:sp>
        <p:nvSpPr>
          <p:cNvPr id="134" name="CustomShape 3"/>
          <p:cNvSpPr/>
          <p:nvPr/>
        </p:nvSpPr>
        <p:spPr>
          <a:xfrm>
            <a:off x="3446640" y="6356520"/>
            <a:ext cx="5296680" cy="362880"/>
          </a:xfrm>
          <a:prstGeom prst="rect">
            <a:avLst/>
          </a:prstGeom>
          <a:blipFill rotWithShape="0">
            <a:blip r:embed="rId2">
              <a:alphaModFix amt="95000"/>
            </a:blip>
            <a:stretch>
              <a:fillRect/>
            </a:stretch>
          </a:blipFill>
          <a:ln>
            <a:noFill/>
          </a:ln>
        </p:spPr>
        <p:style>
          <a:lnRef idx="0">
            <a:scrgbClr r="0" g="0" b="0"/>
          </a:lnRef>
          <a:fillRef idx="0">
            <a:scrgbClr r="0" g="0" b="0"/>
          </a:fillRef>
          <a:effectRef idx="0">
            <a:scrgbClr r="0" g="0" b="0"/>
          </a:effectRef>
          <a:fontRef idx="minor"/>
        </p:style>
      </p:sp>
      <p:sp>
        <p:nvSpPr>
          <p:cNvPr id="135" name="CustomShape 4"/>
          <p:cNvSpPr/>
          <p:nvPr/>
        </p:nvSpPr>
        <p:spPr>
          <a:xfrm>
            <a:off x="8610480" y="6356520"/>
            <a:ext cx="2741040" cy="36288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r">
              <a:lnSpc>
                <a:spcPct val="100000"/>
              </a:lnSpc>
              <a:spcAft>
                <a:spcPts val="601"/>
              </a:spcAft>
            </a:pPr>
            <a:fld id="{D5D9439D-940A-4F77-A5FD-1EDCABBAFE69}" type="slidenum">
              <a:rPr lang="en-US" sz="1200" b="0" strike="noStrike" spc="-1">
                <a:solidFill>
                  <a:srgbClr val="8B8B8B"/>
                </a:solidFill>
                <a:latin typeface="Calibri"/>
                <a:ea typeface="DejaVu Sans"/>
              </a:rPr>
              <a:t>2</a:t>
            </a:fld>
            <a:endParaRPr lang="en-US" sz="1200" b="0" strike="noStrike" spc="-1">
              <a:latin typeface="Arial"/>
            </a:endParaRPr>
          </a:p>
        </p:txBody>
      </p:sp>
      <p:sp>
        <p:nvSpPr>
          <p:cNvPr id="136" name="CustomShape 5"/>
          <p:cNvSpPr/>
          <p:nvPr/>
        </p:nvSpPr>
        <p:spPr>
          <a:xfrm>
            <a:off x="914400" y="1499040"/>
            <a:ext cx="4519440" cy="3422880"/>
          </a:xfrm>
          <a:prstGeom prst="rect">
            <a:avLst/>
          </a:prstGeom>
          <a:noFill/>
          <a:ln>
            <a:noFill/>
          </a:ln>
        </p:spPr>
        <p:style>
          <a:lnRef idx="0">
            <a:scrgbClr r="0" g="0" b="0"/>
          </a:lnRef>
          <a:fillRef idx="0">
            <a:scrgbClr r="0" g="0" b="0"/>
          </a:fillRef>
          <a:effectRef idx="0">
            <a:scrgbClr r="0" g="0" b="0"/>
          </a:effectRef>
          <a:fontRef idx="minor"/>
        </p:style>
      </p:sp>
      <p:sp>
        <p:nvSpPr>
          <p:cNvPr id="137" name="CustomShape 6"/>
          <p:cNvSpPr/>
          <p:nvPr/>
        </p:nvSpPr>
        <p:spPr>
          <a:xfrm>
            <a:off x="836280" y="1477080"/>
            <a:ext cx="10515240" cy="5029560"/>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n-US" sz="1800" b="1" strike="noStrike" spc="-1">
                <a:solidFill>
                  <a:srgbClr val="000000"/>
                </a:solidFill>
                <a:latin typeface="Bell MT"/>
                <a:ea typeface="DejaVu Sans"/>
              </a:rPr>
              <a:t>Approach: </a:t>
            </a:r>
            <a:r>
              <a:rPr lang="en-US" sz="1800" b="0" strike="noStrike" spc="-1">
                <a:solidFill>
                  <a:srgbClr val="000000"/>
                </a:solidFill>
                <a:latin typeface="Bell MT"/>
                <a:ea typeface="DejaVu Sans"/>
              </a:rPr>
              <a:t>​</a:t>
            </a:r>
            <a:endParaRPr lang="en-US" sz="1800" b="0" strike="noStrike" spc="-1">
              <a:latin typeface="Arial"/>
            </a:endParaRPr>
          </a:p>
          <a:p>
            <a:pPr>
              <a:lnSpc>
                <a:spcPct val="100000"/>
              </a:lnSpc>
            </a:pPr>
            <a:r>
              <a:rPr lang="en-US" sz="1800" b="0" strike="noStrike" spc="-1">
                <a:solidFill>
                  <a:srgbClr val="000000"/>
                </a:solidFill>
                <a:latin typeface="Bell MT"/>
                <a:ea typeface="DejaVu Sans"/>
              </a:rPr>
              <a:t>Data-centric​</a:t>
            </a:r>
            <a:endParaRPr lang="en-US" sz="1800" b="0" strike="noStrike" spc="-1">
              <a:latin typeface="Arial"/>
            </a:endParaRPr>
          </a:p>
          <a:p>
            <a:pPr>
              <a:lnSpc>
                <a:spcPct val="100000"/>
              </a:lnSpc>
            </a:pPr>
            <a:r>
              <a:rPr lang="en-US" sz="1800" b="0" strike="noStrike" spc="-1">
                <a:solidFill>
                  <a:srgbClr val="000000"/>
                </a:solidFill>
                <a:latin typeface="Bell MT"/>
                <a:ea typeface="DejaVu Sans"/>
              </a:rPr>
              <a:t>​</a:t>
            </a:r>
            <a:endParaRPr lang="en-US" sz="1800" b="0" strike="noStrike" spc="-1">
              <a:latin typeface="Arial"/>
            </a:endParaRPr>
          </a:p>
          <a:p>
            <a:pPr>
              <a:lnSpc>
                <a:spcPct val="100000"/>
              </a:lnSpc>
            </a:pPr>
            <a:r>
              <a:rPr lang="en-US" sz="1800" b="1" strike="noStrike" spc="-1">
                <a:solidFill>
                  <a:srgbClr val="000000"/>
                </a:solidFill>
                <a:latin typeface="Bell MT"/>
                <a:ea typeface="DejaVu Sans"/>
              </a:rPr>
              <a:t>Scope</a:t>
            </a:r>
            <a:r>
              <a:rPr lang="en-US" sz="1800" b="0" strike="noStrike" spc="-1">
                <a:solidFill>
                  <a:srgbClr val="000000"/>
                </a:solidFill>
                <a:latin typeface="Bell MT"/>
                <a:ea typeface="DejaVu Sans"/>
              </a:rPr>
              <a:t>: ​</a:t>
            </a:r>
            <a:endParaRPr lang="en-US" sz="1800" b="0" strike="noStrike" spc="-1">
              <a:latin typeface="Arial"/>
            </a:endParaRPr>
          </a:p>
          <a:p>
            <a:pPr>
              <a:lnSpc>
                <a:spcPct val="100000"/>
              </a:lnSpc>
            </a:pPr>
            <a:r>
              <a:rPr lang="en-US" sz="1800" b="0" strike="noStrike" spc="-1">
                <a:solidFill>
                  <a:srgbClr val="000000"/>
                </a:solidFill>
                <a:latin typeface="Bell MT"/>
                <a:ea typeface="DejaVu Sans"/>
              </a:rPr>
              <a:t>Wrongly recognized -&gt; Corrected sentence​</a:t>
            </a:r>
            <a:endParaRPr lang="en-US" sz="1800" b="0" strike="noStrike" spc="-1">
              <a:latin typeface="Arial"/>
            </a:endParaRPr>
          </a:p>
          <a:p>
            <a:pPr>
              <a:lnSpc>
                <a:spcPct val="100000"/>
              </a:lnSpc>
            </a:pPr>
            <a:r>
              <a:rPr lang="en-US" sz="1800" b="0" strike="noStrike" spc="-1">
                <a:solidFill>
                  <a:srgbClr val="000000"/>
                </a:solidFill>
                <a:latin typeface="Bell MT"/>
                <a:ea typeface="DejaVu Sans"/>
              </a:rPr>
              <a:t>​</a:t>
            </a:r>
            <a:endParaRPr lang="en-US" sz="1800" b="0" strike="noStrike" spc="-1">
              <a:latin typeface="Arial"/>
            </a:endParaRPr>
          </a:p>
          <a:p>
            <a:pPr>
              <a:lnSpc>
                <a:spcPct val="100000"/>
              </a:lnSpc>
            </a:pPr>
            <a:r>
              <a:rPr lang="en-US" sz="1800" b="1" strike="noStrike" spc="-1">
                <a:solidFill>
                  <a:srgbClr val="000000"/>
                </a:solidFill>
                <a:latin typeface="Bell MT"/>
                <a:ea typeface="DejaVu Sans"/>
              </a:rPr>
              <a:t>Dataset</a:t>
            </a:r>
            <a:r>
              <a:rPr lang="en-US" sz="1800" b="0" strike="noStrike" spc="-1">
                <a:solidFill>
                  <a:srgbClr val="000000"/>
                </a:solidFill>
                <a:latin typeface="Bell MT"/>
                <a:ea typeface="DejaVu Sans"/>
              </a:rPr>
              <a:t>: ​</a:t>
            </a:r>
            <a:endParaRPr lang="en-US" sz="1800" b="0" strike="noStrike" spc="-1">
              <a:latin typeface="Arial"/>
            </a:endParaRPr>
          </a:p>
          <a:p>
            <a:pPr marL="285840" indent="-285480">
              <a:lnSpc>
                <a:spcPct val="100000"/>
              </a:lnSpc>
              <a:buClr>
                <a:srgbClr val="000000"/>
              </a:buClr>
              <a:buFont typeface="Arial"/>
              <a:buChar char="•"/>
            </a:pPr>
            <a:r>
              <a:rPr lang="en-US" sz="1800" b="0" strike="noStrike" spc="-1">
                <a:solidFill>
                  <a:srgbClr val="000000"/>
                </a:solidFill>
                <a:latin typeface="Arial"/>
                <a:ea typeface="DejaVu Sans"/>
              </a:rPr>
              <a:t>Synthetize​ base on Error Analysis</a:t>
            </a:r>
            <a:endParaRPr lang="en-US" sz="1800" b="0" strike="noStrike" spc="-1">
              <a:latin typeface="Arial"/>
            </a:endParaRPr>
          </a:p>
          <a:p>
            <a:pPr marL="285840" indent="-285480">
              <a:lnSpc>
                <a:spcPct val="100000"/>
              </a:lnSpc>
              <a:buClr>
                <a:srgbClr val="000000"/>
              </a:buClr>
              <a:buFont typeface="Arial"/>
              <a:buChar char="•"/>
            </a:pPr>
            <a:r>
              <a:rPr lang="en-US" sz="1800" b="0" strike="noStrike" spc="-1">
                <a:solidFill>
                  <a:srgbClr val="000000"/>
                </a:solidFill>
                <a:latin typeface="Bell MT"/>
                <a:ea typeface="DejaVu Sans"/>
              </a:rPr>
              <a:t>From OCR output (can be current dataset or open-source dataset)​</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800" b="1" strike="noStrike" spc="-1">
                <a:solidFill>
                  <a:srgbClr val="000000"/>
                </a:solidFill>
                <a:latin typeface="Arial"/>
                <a:ea typeface="Arial"/>
              </a:rPr>
              <a:t>Metrics:</a:t>
            </a:r>
            <a:r>
              <a:rPr lang="en-US" sz="1800" b="0" strike="noStrike" spc="-1">
                <a:solidFill>
                  <a:srgbClr val="000000"/>
                </a:solidFill>
                <a:latin typeface="Arial"/>
                <a:ea typeface="Arial"/>
              </a:rPr>
              <a:t> </a:t>
            </a:r>
            <a:endParaRPr lang="en-US" sz="1800" b="0" strike="noStrike" spc="-1">
              <a:latin typeface="Arial"/>
            </a:endParaRPr>
          </a:p>
          <a:p>
            <a:pPr marL="285840" indent="-285480">
              <a:lnSpc>
                <a:spcPct val="100000"/>
              </a:lnSpc>
              <a:buClr>
                <a:srgbClr val="000000"/>
              </a:buClr>
              <a:buFont typeface="Arial"/>
              <a:buChar char="•"/>
            </a:pPr>
            <a:r>
              <a:rPr lang="en-US" sz="1800" b="0" strike="noStrike" spc="-1">
                <a:solidFill>
                  <a:srgbClr val="000000"/>
                </a:solidFill>
                <a:latin typeface="Arial"/>
                <a:ea typeface="Arial"/>
              </a:rPr>
              <a:t>AC = 1 – Edit distance </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800" b="1" strike="noStrike" spc="-1">
                <a:solidFill>
                  <a:srgbClr val="000000"/>
                </a:solidFill>
                <a:latin typeface="Arial"/>
                <a:ea typeface="Arial"/>
              </a:rPr>
              <a:t>Models</a:t>
            </a:r>
            <a:r>
              <a:rPr lang="en-US" sz="1800" b="0" strike="noStrike" spc="-1">
                <a:solidFill>
                  <a:srgbClr val="000000"/>
                </a:solidFill>
                <a:latin typeface="Arial"/>
                <a:ea typeface="Arial"/>
              </a:rPr>
              <a:t>: </a:t>
            </a:r>
            <a:endParaRPr lang="en-US" sz="1800" b="0" strike="noStrike" spc="-1">
              <a:latin typeface="Arial"/>
            </a:endParaRPr>
          </a:p>
          <a:p>
            <a:pPr marL="285840" indent="-285480">
              <a:lnSpc>
                <a:spcPct val="100000"/>
              </a:lnSpc>
              <a:buClr>
                <a:srgbClr val="000000"/>
              </a:buClr>
              <a:buFont typeface="Arial"/>
              <a:buChar char="•"/>
            </a:pPr>
            <a:r>
              <a:rPr lang="en-US" sz="1800" b="0" strike="noStrike" spc="-1">
                <a:solidFill>
                  <a:srgbClr val="000000"/>
                </a:solidFill>
                <a:latin typeface="Arial"/>
                <a:ea typeface="Arial"/>
              </a:rPr>
              <a:t>Seq2Seq (Attention, Transformer)</a:t>
            </a:r>
            <a:endParaRPr lang="en-US" sz="1800" b="0" strike="noStrike" spc="-1">
              <a:latin typeface="Arial"/>
            </a:endParaRPr>
          </a:p>
          <a:p>
            <a:pPr marL="285840" indent="-285480">
              <a:lnSpc>
                <a:spcPct val="100000"/>
              </a:lnSpc>
              <a:buClr>
                <a:srgbClr val="000000"/>
              </a:buClr>
              <a:buFont typeface="Arial"/>
              <a:buChar char="•"/>
            </a:pPr>
            <a:r>
              <a:rPr lang="en-US" sz="1800" b="0" strike="noStrike" spc="-1">
                <a:solidFill>
                  <a:srgbClr val="000000"/>
                </a:solidFill>
                <a:latin typeface="Arial"/>
                <a:ea typeface="DejaVu Sans"/>
              </a:rPr>
              <a:t>Dictionary guided (VinAI)</a:t>
            </a:r>
            <a:endParaRPr lang="en-US" sz="1800" b="0" strike="noStrike" spc="-1">
              <a:latin typeface="Arial"/>
            </a:endParaRPr>
          </a:p>
          <a:p>
            <a:pPr marL="285840" indent="-285480">
              <a:lnSpc>
                <a:spcPct val="100000"/>
              </a:lnSpc>
              <a:buClr>
                <a:srgbClr val="000000"/>
              </a:buClr>
              <a:buFont typeface="Arial"/>
              <a:buChar char="•"/>
            </a:pPr>
            <a:r>
              <a:rPr lang="en-US" sz="1800" b="0" strike="noStrike" spc="-1">
                <a:solidFill>
                  <a:srgbClr val="000000"/>
                </a:solidFill>
                <a:latin typeface="Arial"/>
                <a:ea typeface="DejaVu Sans"/>
              </a:rPr>
              <a:t>Hierarchical Transformer Encoder (Zalo) -&gt; potential to integrate with LayoutLM</a:t>
            </a:r>
            <a:endParaRPr lang="en-US" sz="1800" b="0" strike="noStrike" spc="-1">
              <a:latin typeface="Arial"/>
            </a:endParaRPr>
          </a:p>
          <a:p>
            <a:pPr>
              <a:lnSpc>
                <a:spcPct val="100000"/>
              </a:lnSpc>
            </a:pPr>
            <a:endParaRPr lang="en-US" sz="18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extShape 1"/>
          <p:cNvSpPr txBox="1"/>
          <p:nvPr/>
        </p:nvSpPr>
        <p:spPr>
          <a:xfrm>
            <a:off x="838080" y="365040"/>
            <a:ext cx="10515240" cy="999000"/>
          </a:xfrm>
          <a:prstGeom prst="rect">
            <a:avLst/>
          </a:prstGeom>
          <a:blipFill rotWithShape="0">
            <a:blip r:embed="rId2"/>
            <a:stretch>
              <a:fillRect/>
            </a:stretch>
          </a:blipFill>
          <a:ln>
            <a:noFill/>
          </a:ln>
        </p:spPr>
        <p:txBody>
          <a:bodyPr anchor="ctr">
            <a:normAutofit/>
          </a:bodyPr>
          <a:lstStyle/>
          <a:p>
            <a:pPr>
              <a:lnSpc>
                <a:spcPct val="90000"/>
              </a:lnSpc>
            </a:pPr>
            <a:r>
              <a:rPr lang="en-VN" sz="4400" b="0" strike="noStrike" spc="-1">
                <a:solidFill>
                  <a:srgbClr val="FFFFFF"/>
                </a:solidFill>
                <a:latin typeface="Bell MT"/>
              </a:rPr>
              <a:t>Contents</a:t>
            </a:r>
            <a:endParaRPr lang="en-US" sz="4400" b="0" strike="noStrike" spc="-1">
              <a:solidFill>
                <a:srgbClr val="000000"/>
              </a:solidFill>
              <a:latin typeface="Calibri"/>
            </a:endParaRPr>
          </a:p>
        </p:txBody>
      </p:sp>
      <p:sp>
        <p:nvSpPr>
          <p:cNvPr id="139" name="TextShape 2"/>
          <p:cNvSpPr txBox="1"/>
          <p:nvPr/>
        </p:nvSpPr>
        <p:spPr>
          <a:xfrm>
            <a:off x="838080" y="6356520"/>
            <a:ext cx="2608200" cy="364680"/>
          </a:xfrm>
          <a:prstGeom prst="rect">
            <a:avLst/>
          </a:prstGeom>
          <a:blipFill rotWithShape="0">
            <a:blip r:embed="rId2">
              <a:alphaModFix amt="90000"/>
            </a:blip>
            <a:stretch>
              <a:fillRect/>
            </a:stretch>
          </a:blipFill>
          <a:ln>
            <a:noFill/>
          </a:ln>
        </p:spPr>
        <p:txBody>
          <a:bodyPr anchor="ctr">
            <a:normAutofit/>
          </a:bodyPr>
          <a:lstStyle/>
          <a:p>
            <a:pPr>
              <a:lnSpc>
                <a:spcPct val="100000"/>
              </a:lnSpc>
              <a:spcAft>
                <a:spcPts val="601"/>
              </a:spcAft>
            </a:pPr>
            <a:fld id="{18505059-1124-40A8-BD10-D903D32F0192}" type="datetime1">
              <a:rPr lang="en-US" sz="1200" b="0" strike="noStrike" spc="-1">
                <a:solidFill>
                  <a:srgbClr val="8B8B8B"/>
                </a:solidFill>
                <a:latin typeface="Calibri"/>
              </a:rPr>
              <a:t>5/9/2022</a:t>
            </a:fld>
            <a:endParaRPr lang="en-US" sz="1200" b="0" strike="noStrike" spc="-1">
              <a:latin typeface="Times New Roman"/>
            </a:endParaRPr>
          </a:p>
        </p:txBody>
      </p:sp>
      <p:sp>
        <p:nvSpPr>
          <p:cNvPr id="140" name="TextShape 3"/>
          <p:cNvSpPr txBox="1"/>
          <p:nvPr/>
        </p:nvSpPr>
        <p:spPr>
          <a:xfrm>
            <a:off x="3446640" y="6356520"/>
            <a:ext cx="5298480" cy="364680"/>
          </a:xfrm>
          <a:prstGeom prst="rect">
            <a:avLst/>
          </a:prstGeom>
          <a:blipFill rotWithShape="0">
            <a:blip r:embed="rId2">
              <a:alphaModFix amt="95000"/>
            </a:blip>
            <a:stretch>
              <a:fillRect/>
            </a:stretch>
          </a:blipFill>
          <a:ln>
            <a:noFill/>
          </a:ln>
        </p:spPr>
        <p:txBody>
          <a:bodyPr anchor="ctr">
            <a:normAutofit/>
          </a:bodyPr>
          <a:lstStyle/>
          <a:p>
            <a:pPr algn="ctr">
              <a:lnSpc>
                <a:spcPct val="100000"/>
              </a:lnSpc>
              <a:spcAft>
                <a:spcPts val="601"/>
              </a:spcAft>
            </a:pPr>
            <a:r>
              <a:rPr lang="en-US" sz="1200" b="0" strike="noStrike" spc="-1">
                <a:solidFill>
                  <a:srgbClr val="8B8B8B"/>
                </a:solidFill>
                <a:latin typeface="Calibri"/>
              </a:rPr>
              <a:t>You only look once (YOLO)</a:t>
            </a:r>
            <a:endParaRPr lang="en-US" sz="1200" b="0" strike="noStrike" spc="-1">
              <a:latin typeface="Times New Roman"/>
            </a:endParaRPr>
          </a:p>
        </p:txBody>
      </p:sp>
      <p:sp>
        <p:nvSpPr>
          <p:cNvPr id="141" name="TextShape 4"/>
          <p:cNvSpPr txBox="1"/>
          <p:nvPr/>
        </p:nvSpPr>
        <p:spPr>
          <a:xfrm>
            <a:off x="8610480" y="6356520"/>
            <a:ext cx="2742840" cy="364680"/>
          </a:xfrm>
          <a:prstGeom prst="rect">
            <a:avLst/>
          </a:prstGeom>
          <a:blipFill rotWithShape="0">
            <a:blip r:embed="rId2"/>
            <a:stretch>
              <a:fillRect/>
            </a:stretch>
          </a:blipFill>
          <a:ln>
            <a:noFill/>
          </a:ln>
        </p:spPr>
        <p:txBody>
          <a:bodyPr anchor="ctr">
            <a:normAutofit/>
          </a:bodyPr>
          <a:lstStyle/>
          <a:p>
            <a:pPr algn="r">
              <a:lnSpc>
                <a:spcPct val="100000"/>
              </a:lnSpc>
              <a:spcAft>
                <a:spcPts val="601"/>
              </a:spcAft>
            </a:pPr>
            <a:fld id="{9240A798-6F31-41F9-8081-A4319B1E5FEA}" type="slidenum">
              <a:rPr lang="en-US" sz="1200" b="0" strike="noStrike" spc="-1">
                <a:solidFill>
                  <a:srgbClr val="8B8B8B"/>
                </a:solidFill>
                <a:latin typeface="Calibri"/>
              </a:rPr>
              <a:t>3</a:t>
            </a:fld>
            <a:endParaRPr lang="en-US" sz="1200" b="0" strike="noStrike" spc="-1">
              <a:latin typeface="Times New Roman"/>
            </a:endParaRPr>
          </a:p>
        </p:txBody>
      </p:sp>
      <p:graphicFrame>
        <p:nvGraphicFramePr>
          <p:cNvPr id="2" name="Diagram1"/>
          <p:cNvGraphicFramePr/>
          <p:nvPr>
            <p:extLst>
              <p:ext uri="{D42A27DB-BD31-4B8C-83A1-F6EECF244321}">
                <p14:modId xmlns:p14="http://schemas.microsoft.com/office/powerpoint/2010/main" val="1255767978"/>
              </p:ext>
            </p:extLst>
          </p:nvPr>
        </p:nvGraphicFramePr>
        <p:xfrm>
          <a:off x="838080" y="1825560"/>
          <a:ext cx="10515240" cy="43509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838080" y="365040"/>
            <a:ext cx="10513440" cy="99720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VN" sz="3600" b="0" strike="noStrike" spc="-1">
                <a:solidFill>
                  <a:srgbClr val="FFFFFF"/>
                </a:solidFill>
                <a:latin typeface="Bell MT"/>
                <a:ea typeface="DejaVu Sans"/>
              </a:rPr>
              <a:t>A brief background in OCR post-correction</a:t>
            </a:r>
            <a:endParaRPr lang="en-US" sz="3600" b="0" strike="noStrike" spc="-1">
              <a:latin typeface="Arial"/>
            </a:endParaRPr>
          </a:p>
        </p:txBody>
      </p:sp>
      <p:sp>
        <p:nvSpPr>
          <p:cNvPr id="143" name="CustomShape 2"/>
          <p:cNvSpPr/>
          <p:nvPr/>
        </p:nvSpPr>
        <p:spPr>
          <a:xfrm>
            <a:off x="838080" y="6356520"/>
            <a:ext cx="2606400" cy="362880"/>
          </a:xfrm>
          <a:prstGeom prst="rect">
            <a:avLst/>
          </a:prstGeom>
          <a:blipFill rotWithShape="0">
            <a:blip r:embed="rId3">
              <a:alphaModFix amt="90000"/>
            </a:blip>
            <a:stretch>
              <a:fillRect/>
            </a:stretch>
          </a:blip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spcAft>
                <a:spcPts val="601"/>
              </a:spcAft>
            </a:pPr>
            <a:fld id="{F377D983-CF74-4DF9-B326-D5B1286C4186}" type="datetime1">
              <a:rPr lang="en-US" sz="1200" b="0" strike="noStrike" spc="-1">
                <a:solidFill>
                  <a:srgbClr val="8B8B8B"/>
                </a:solidFill>
                <a:latin typeface="Calibri"/>
                <a:ea typeface="DejaVu Sans"/>
              </a:rPr>
              <a:t>5/9/2022</a:t>
            </a:fld>
            <a:endParaRPr lang="en-US" sz="1200" b="0" strike="noStrike" spc="-1">
              <a:latin typeface="Arial"/>
            </a:endParaRPr>
          </a:p>
        </p:txBody>
      </p:sp>
      <p:sp>
        <p:nvSpPr>
          <p:cNvPr id="144" name="CustomShape 3"/>
          <p:cNvSpPr/>
          <p:nvPr/>
        </p:nvSpPr>
        <p:spPr>
          <a:xfrm>
            <a:off x="3446640" y="6356520"/>
            <a:ext cx="5296680" cy="362880"/>
          </a:xfrm>
          <a:prstGeom prst="rect">
            <a:avLst/>
          </a:prstGeom>
          <a:blipFill rotWithShape="0">
            <a:blip r:embed="rId3">
              <a:alphaModFix amt="95000"/>
            </a:blip>
            <a:stretch>
              <a:fillRect/>
            </a:stretch>
          </a:blipFill>
          <a:ln>
            <a:noFill/>
          </a:ln>
        </p:spPr>
        <p:style>
          <a:lnRef idx="0">
            <a:scrgbClr r="0" g="0" b="0"/>
          </a:lnRef>
          <a:fillRef idx="0">
            <a:scrgbClr r="0" g="0" b="0"/>
          </a:fillRef>
          <a:effectRef idx="0">
            <a:scrgbClr r="0" g="0" b="0"/>
          </a:effectRef>
          <a:fontRef idx="minor"/>
        </p:style>
      </p:sp>
      <p:sp>
        <p:nvSpPr>
          <p:cNvPr id="145" name="CustomShape 4"/>
          <p:cNvSpPr/>
          <p:nvPr/>
        </p:nvSpPr>
        <p:spPr>
          <a:xfrm>
            <a:off x="8610480" y="6356520"/>
            <a:ext cx="2741040" cy="36288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r">
              <a:lnSpc>
                <a:spcPct val="100000"/>
              </a:lnSpc>
              <a:spcAft>
                <a:spcPts val="601"/>
              </a:spcAft>
            </a:pPr>
            <a:fld id="{B61BDC70-D929-4B65-BED8-E53C35866CDF}" type="slidenum">
              <a:rPr lang="en-US" sz="1200" b="0" strike="noStrike" spc="-1">
                <a:solidFill>
                  <a:srgbClr val="8B8B8B"/>
                </a:solidFill>
                <a:latin typeface="Calibri"/>
                <a:ea typeface="DejaVu Sans"/>
              </a:rPr>
              <a:t>4</a:t>
            </a:fld>
            <a:endParaRPr lang="en-US" sz="1200" b="0" strike="noStrike" spc="-1">
              <a:latin typeface="Arial"/>
            </a:endParaRPr>
          </a:p>
        </p:txBody>
      </p:sp>
      <p:sp>
        <p:nvSpPr>
          <p:cNvPr id="146" name="CustomShape 5"/>
          <p:cNvSpPr/>
          <p:nvPr/>
        </p:nvSpPr>
        <p:spPr>
          <a:xfrm>
            <a:off x="838440" y="4811760"/>
            <a:ext cx="10540080" cy="132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800" b="1" strike="noStrike" spc="-1">
                <a:solidFill>
                  <a:srgbClr val="000000"/>
                </a:solidFill>
                <a:latin typeface="Arial"/>
                <a:ea typeface="DejaVu Sans"/>
              </a:rPr>
              <a:t>Key challenges:</a:t>
            </a:r>
            <a:endParaRPr lang="en-US" sz="1800" b="0" strike="noStrike" spc="-1">
              <a:latin typeface="Arial"/>
            </a:endParaRPr>
          </a:p>
          <a:p>
            <a:pPr marL="285840" indent="-285480">
              <a:lnSpc>
                <a:spcPct val="100000"/>
              </a:lnSpc>
              <a:buClr>
                <a:srgbClr val="000000"/>
              </a:buClr>
              <a:buFont typeface="Arial"/>
              <a:buChar char="•"/>
            </a:pPr>
            <a:r>
              <a:rPr lang="en-US" sz="1800" b="0" strike="noStrike" spc="-1">
                <a:solidFill>
                  <a:srgbClr val="000000"/>
                </a:solidFill>
                <a:latin typeface="Arial"/>
                <a:ea typeface="DejaVu Sans"/>
              </a:rPr>
              <a:t>Limited Vietnamese research, open-source code and dataset</a:t>
            </a:r>
            <a:endParaRPr lang="en-US" sz="1800" b="0" strike="noStrike" spc="-1">
              <a:latin typeface="Arial"/>
            </a:endParaRPr>
          </a:p>
          <a:p>
            <a:pPr marL="285840" indent="-285480">
              <a:lnSpc>
                <a:spcPct val="100000"/>
              </a:lnSpc>
              <a:buClr>
                <a:srgbClr val="000000"/>
              </a:buClr>
              <a:buFont typeface="Arial"/>
              <a:buChar char="•"/>
            </a:pPr>
            <a:r>
              <a:rPr lang="en-US" sz="1800" b="0" strike="noStrike" spc="-1">
                <a:solidFill>
                  <a:srgbClr val="000000"/>
                </a:solidFill>
                <a:latin typeface="Arial"/>
                <a:ea typeface="DejaVu Sans"/>
              </a:rPr>
              <a:t>OCR output maybe differ in term of both model and data -&gt; intensive Error Analysis required</a:t>
            </a:r>
            <a:endParaRPr lang="en-US" sz="1800" b="0" strike="noStrike" spc="-1">
              <a:latin typeface="Arial"/>
            </a:endParaRPr>
          </a:p>
          <a:p>
            <a:pPr marL="285840" indent="-285480">
              <a:lnSpc>
                <a:spcPct val="100000"/>
              </a:lnSpc>
              <a:buClr>
                <a:srgbClr val="000000"/>
              </a:buClr>
              <a:buFont typeface="Arial"/>
              <a:buChar char="•"/>
            </a:pPr>
            <a:r>
              <a:rPr lang="en-US" sz="1800" b="0" strike="noStrike" spc="-1">
                <a:solidFill>
                  <a:srgbClr val="000000"/>
                </a:solidFill>
                <a:latin typeface="Arial"/>
                <a:ea typeface="DejaVu Sans"/>
              </a:rPr>
              <a:t>Limited room for improvements as the OCR model already achieved relatively high performance</a:t>
            </a: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p:txBody>
      </p:sp>
      <p:sp>
        <p:nvSpPr>
          <p:cNvPr id="147" name="CustomShape 6"/>
          <p:cNvSpPr/>
          <p:nvPr/>
        </p:nvSpPr>
        <p:spPr>
          <a:xfrm>
            <a:off x="777960" y="6175800"/>
            <a:ext cx="4707360" cy="34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900" b="0" strike="noStrike" spc="-1">
                <a:solidFill>
                  <a:srgbClr val="000000"/>
                </a:solidFill>
                <a:latin typeface="Arial"/>
                <a:ea typeface="DejaVu Sans"/>
              </a:rPr>
              <a:t>Survey of Post-OCR Processing Approaches, University of La Rochelle</a:t>
            </a:r>
            <a:endParaRPr lang="en-US" sz="900" b="0" strike="noStrike" spc="-1">
              <a:latin typeface="Arial"/>
            </a:endParaRPr>
          </a:p>
          <a:p>
            <a:pPr>
              <a:lnSpc>
                <a:spcPct val="100000"/>
              </a:lnSpc>
            </a:pPr>
            <a:endParaRPr lang="en-US" sz="900" b="0" strike="noStrike" spc="-1">
              <a:latin typeface="Arial"/>
            </a:endParaRPr>
          </a:p>
        </p:txBody>
      </p:sp>
      <p:sp>
        <p:nvSpPr>
          <p:cNvPr id="148" name="CustomShape 7"/>
          <p:cNvSpPr/>
          <p:nvPr/>
        </p:nvSpPr>
        <p:spPr>
          <a:xfrm>
            <a:off x="5375160" y="6333840"/>
            <a:ext cx="2742840" cy="366120"/>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n-US" sz="1800" b="0" strike="noStrike" spc="-1">
                <a:solidFill>
                  <a:srgbClr val="FFFFFF"/>
                </a:solidFill>
                <a:latin typeface="Arial"/>
                <a:ea typeface="DejaVu Sans"/>
              </a:rPr>
              <a:t>Introduction</a:t>
            </a:r>
            <a:endParaRPr lang="en-US" sz="1800" b="0" strike="noStrike" spc="-1">
              <a:latin typeface="Arial"/>
            </a:endParaRPr>
          </a:p>
        </p:txBody>
      </p:sp>
      <p:grpSp>
        <p:nvGrpSpPr>
          <p:cNvPr id="149" name="Group 8"/>
          <p:cNvGrpSpPr/>
          <p:nvPr/>
        </p:nvGrpSpPr>
        <p:grpSpPr>
          <a:xfrm>
            <a:off x="1926720" y="2185920"/>
            <a:ext cx="3044880" cy="2442240"/>
            <a:chOff x="1926720" y="2185920"/>
            <a:chExt cx="3044880" cy="2442240"/>
          </a:xfrm>
        </p:grpSpPr>
        <p:pic>
          <p:nvPicPr>
            <p:cNvPr id="150" name="Picture 103"/>
            <p:cNvPicPr/>
            <p:nvPr/>
          </p:nvPicPr>
          <p:blipFill>
            <a:blip r:embed="rId4"/>
            <a:stretch/>
          </p:blipFill>
          <p:spPr>
            <a:xfrm>
              <a:off x="1926720" y="2185920"/>
              <a:ext cx="3044880" cy="2404800"/>
            </a:xfrm>
            <a:prstGeom prst="rect">
              <a:avLst/>
            </a:prstGeom>
            <a:ln>
              <a:noFill/>
            </a:ln>
          </p:spPr>
        </p:pic>
        <p:sp>
          <p:nvSpPr>
            <p:cNvPr id="151" name="CustomShape 9"/>
            <p:cNvSpPr/>
            <p:nvPr/>
          </p:nvSpPr>
          <p:spPr>
            <a:xfrm>
              <a:off x="2096640" y="3425760"/>
              <a:ext cx="2874240" cy="1202400"/>
            </a:xfrm>
            <a:prstGeom prst="rect">
              <a:avLst/>
            </a:prstGeom>
            <a:noFill/>
            <a:ln w="28440">
              <a:solidFill>
                <a:srgbClr val="FF0000"/>
              </a:solidFill>
            </a:ln>
          </p:spPr>
          <p:style>
            <a:lnRef idx="2">
              <a:schemeClr val="accent1">
                <a:shade val="50000"/>
              </a:schemeClr>
            </a:lnRef>
            <a:fillRef idx="1">
              <a:schemeClr val="accent1"/>
            </a:fillRef>
            <a:effectRef idx="0">
              <a:schemeClr val="accent1"/>
            </a:effectRef>
            <a:fontRef idx="minor"/>
          </p:style>
        </p:sp>
        <p:sp>
          <p:nvSpPr>
            <p:cNvPr id="152" name="CustomShape 10"/>
            <p:cNvSpPr/>
            <p:nvPr/>
          </p:nvSpPr>
          <p:spPr>
            <a:xfrm>
              <a:off x="2489040" y="4404600"/>
              <a:ext cx="1996920" cy="163800"/>
            </a:xfrm>
            <a:prstGeom prst="rect">
              <a:avLst/>
            </a:prstGeom>
            <a:noFill/>
            <a:ln w="28440">
              <a:solidFill>
                <a:srgbClr val="FF0000"/>
              </a:solidFill>
            </a:ln>
          </p:spPr>
          <p:style>
            <a:lnRef idx="2">
              <a:schemeClr val="accent1">
                <a:shade val="50000"/>
              </a:schemeClr>
            </a:lnRef>
            <a:fillRef idx="1">
              <a:schemeClr val="accent1"/>
            </a:fillRef>
            <a:effectRef idx="0">
              <a:schemeClr val="accent1"/>
            </a:effectRef>
            <a:fontRef idx="minor"/>
          </p:style>
        </p:sp>
      </p:grpSp>
      <p:sp>
        <p:nvSpPr>
          <p:cNvPr id="153" name="CustomShape 11"/>
          <p:cNvSpPr/>
          <p:nvPr/>
        </p:nvSpPr>
        <p:spPr>
          <a:xfrm>
            <a:off x="837360" y="1479600"/>
            <a:ext cx="2742840" cy="366120"/>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n-US" sz="1800" b="1" strike="noStrike" spc="-1">
                <a:solidFill>
                  <a:srgbClr val="000000"/>
                </a:solidFill>
                <a:latin typeface="Arial"/>
                <a:ea typeface="DejaVu Sans"/>
              </a:rPr>
              <a:t>Approaches</a:t>
            </a:r>
            <a:endParaRPr lang="en-US" sz="1800" b="0" strike="noStrike" spc="-1">
              <a:latin typeface="Arial"/>
            </a:endParaRPr>
          </a:p>
        </p:txBody>
      </p:sp>
      <p:grpSp>
        <p:nvGrpSpPr>
          <p:cNvPr id="154" name="Group 12"/>
          <p:cNvGrpSpPr/>
          <p:nvPr/>
        </p:nvGrpSpPr>
        <p:grpSpPr>
          <a:xfrm>
            <a:off x="5973120" y="1914480"/>
            <a:ext cx="4159080" cy="2894760"/>
            <a:chOff x="5973120" y="1914480"/>
            <a:chExt cx="4159080" cy="2894760"/>
          </a:xfrm>
        </p:grpSpPr>
        <p:pic>
          <p:nvPicPr>
            <p:cNvPr id="155" name="Picture 102"/>
            <p:cNvPicPr/>
            <p:nvPr/>
          </p:nvPicPr>
          <p:blipFill>
            <a:blip r:embed="rId5"/>
            <a:stretch/>
          </p:blipFill>
          <p:spPr>
            <a:xfrm>
              <a:off x="5973120" y="1915200"/>
              <a:ext cx="4159080" cy="2894040"/>
            </a:xfrm>
            <a:prstGeom prst="rect">
              <a:avLst/>
            </a:prstGeom>
            <a:ln>
              <a:noFill/>
            </a:ln>
          </p:spPr>
        </p:pic>
        <p:sp>
          <p:nvSpPr>
            <p:cNvPr id="156" name="CustomShape 13"/>
            <p:cNvSpPr/>
            <p:nvPr/>
          </p:nvSpPr>
          <p:spPr>
            <a:xfrm>
              <a:off x="7137000" y="1914480"/>
              <a:ext cx="2842200" cy="1977480"/>
            </a:xfrm>
            <a:prstGeom prst="rect">
              <a:avLst/>
            </a:prstGeom>
            <a:noFill/>
            <a:ln w="28440">
              <a:solidFill>
                <a:srgbClr val="FF0000"/>
              </a:solidFill>
            </a:ln>
          </p:spPr>
          <p:style>
            <a:lnRef idx="2">
              <a:schemeClr val="accent1">
                <a:shade val="50000"/>
              </a:schemeClr>
            </a:lnRef>
            <a:fillRef idx="1">
              <a:schemeClr val="accent1"/>
            </a:fillRef>
            <a:effectRef idx="0">
              <a:schemeClr val="accent1"/>
            </a:effectRef>
            <a:fontRef idx="minor"/>
          </p:style>
        </p:sp>
      </p:grpSp>
      <p:sp>
        <p:nvSpPr>
          <p:cNvPr id="157" name="CustomShape 14"/>
          <p:cNvSpPr/>
          <p:nvPr/>
        </p:nvSpPr>
        <p:spPr>
          <a:xfrm>
            <a:off x="7560000" y="1536840"/>
            <a:ext cx="1993680" cy="366120"/>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n-US" sz="1800" b="0" strike="noStrike" spc="-1">
                <a:solidFill>
                  <a:srgbClr val="000000"/>
                </a:solidFill>
                <a:latin typeface="Arial"/>
                <a:ea typeface="DejaVu Sans"/>
              </a:rPr>
              <a:t>Correction Model</a:t>
            </a:r>
            <a:endParaRPr lang="en-US" sz="18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838080" y="365040"/>
            <a:ext cx="10513440" cy="99720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3200" b="0" strike="noStrike" spc="-1">
                <a:solidFill>
                  <a:srgbClr val="FFFFFF"/>
                </a:solidFill>
                <a:latin typeface="Bell MT"/>
                <a:ea typeface="DejaVu Sans"/>
              </a:rPr>
              <a:t>OCR text correction vs. General text correction</a:t>
            </a:r>
            <a:endParaRPr lang="en-US" sz="3200" b="0" strike="noStrike" spc="-1">
              <a:latin typeface="Arial"/>
            </a:endParaRPr>
          </a:p>
        </p:txBody>
      </p:sp>
      <p:sp>
        <p:nvSpPr>
          <p:cNvPr id="159" name="CustomShape 2"/>
          <p:cNvSpPr/>
          <p:nvPr/>
        </p:nvSpPr>
        <p:spPr>
          <a:xfrm>
            <a:off x="838080" y="6356520"/>
            <a:ext cx="2606400" cy="362880"/>
          </a:xfrm>
          <a:prstGeom prst="rect">
            <a:avLst/>
          </a:prstGeom>
          <a:blipFill rotWithShape="0">
            <a:blip r:embed="rId3">
              <a:alphaModFix amt="90000"/>
            </a:blip>
            <a:stretch>
              <a:fillRect/>
            </a:stretch>
          </a:blip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spcAft>
                <a:spcPts val="601"/>
              </a:spcAft>
            </a:pPr>
            <a:fld id="{85CA69C5-0A3B-4693-91ED-F511145C2BD7}" type="datetime1">
              <a:rPr lang="en-US" sz="1200" b="0" strike="noStrike" spc="-1">
                <a:solidFill>
                  <a:srgbClr val="8B8B8B"/>
                </a:solidFill>
                <a:latin typeface="Calibri"/>
                <a:ea typeface="DejaVu Sans"/>
              </a:rPr>
              <a:t>5/9/2022</a:t>
            </a:fld>
            <a:endParaRPr lang="en-US" sz="1200" b="0" strike="noStrike" spc="-1">
              <a:latin typeface="Arial"/>
            </a:endParaRPr>
          </a:p>
        </p:txBody>
      </p:sp>
      <p:sp>
        <p:nvSpPr>
          <p:cNvPr id="160" name="CustomShape 3"/>
          <p:cNvSpPr/>
          <p:nvPr/>
        </p:nvSpPr>
        <p:spPr>
          <a:xfrm>
            <a:off x="3446640" y="6356520"/>
            <a:ext cx="5296680" cy="362880"/>
          </a:xfrm>
          <a:prstGeom prst="rect">
            <a:avLst/>
          </a:prstGeom>
          <a:blipFill rotWithShape="0">
            <a:blip r:embed="rId3">
              <a:alphaModFix amt="95000"/>
            </a:blip>
            <a:stretch>
              <a:fillRect/>
            </a:stretch>
          </a:blipFill>
          <a:ln>
            <a:noFill/>
          </a:ln>
        </p:spPr>
        <p:style>
          <a:lnRef idx="0">
            <a:scrgbClr r="0" g="0" b="0"/>
          </a:lnRef>
          <a:fillRef idx="0">
            <a:scrgbClr r="0" g="0" b="0"/>
          </a:fillRef>
          <a:effectRef idx="0">
            <a:scrgbClr r="0" g="0" b="0"/>
          </a:effectRef>
          <a:fontRef idx="minor"/>
        </p:style>
      </p:sp>
      <p:sp>
        <p:nvSpPr>
          <p:cNvPr id="161" name="CustomShape 4"/>
          <p:cNvSpPr/>
          <p:nvPr/>
        </p:nvSpPr>
        <p:spPr>
          <a:xfrm>
            <a:off x="8610480" y="6356520"/>
            <a:ext cx="2741040" cy="36288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r">
              <a:lnSpc>
                <a:spcPct val="100000"/>
              </a:lnSpc>
              <a:spcAft>
                <a:spcPts val="601"/>
              </a:spcAft>
            </a:pPr>
            <a:fld id="{B01FECF5-B839-49A1-9277-5756291BEE7D}" type="slidenum">
              <a:rPr lang="en-US" sz="1200" b="0" strike="noStrike" spc="-1">
                <a:solidFill>
                  <a:srgbClr val="8B8B8B"/>
                </a:solidFill>
                <a:latin typeface="Calibri"/>
                <a:ea typeface="DejaVu Sans"/>
              </a:rPr>
              <a:t>5</a:t>
            </a:fld>
            <a:endParaRPr lang="en-US" sz="1200" b="0" strike="noStrike" spc="-1">
              <a:latin typeface="Arial"/>
            </a:endParaRPr>
          </a:p>
        </p:txBody>
      </p:sp>
      <p:sp>
        <p:nvSpPr>
          <p:cNvPr id="162" name="CustomShape 5"/>
          <p:cNvSpPr/>
          <p:nvPr/>
        </p:nvSpPr>
        <p:spPr>
          <a:xfrm>
            <a:off x="777960" y="6175800"/>
            <a:ext cx="8718480" cy="34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900" b="0" strike="noStrike" spc="-1">
                <a:solidFill>
                  <a:srgbClr val="000000"/>
                </a:solidFill>
                <a:latin typeface="Arial"/>
                <a:ea typeface="Arial"/>
              </a:rPr>
              <a:t>Deep Statistical Analysis of OCR Errors for Effective Post-OCR Processing</a:t>
            </a:r>
            <a:r>
              <a:rPr lang="en-US" sz="900" b="0" strike="noStrike" spc="-1">
                <a:solidFill>
                  <a:srgbClr val="000000"/>
                </a:solidFill>
                <a:latin typeface="Arial"/>
                <a:ea typeface="DejaVu Sans"/>
              </a:rPr>
              <a:t>, University of La Rochelle</a:t>
            </a:r>
            <a:endParaRPr lang="en-US" sz="900" b="0" strike="noStrike" spc="-1">
              <a:latin typeface="Arial"/>
            </a:endParaRPr>
          </a:p>
          <a:p>
            <a:pPr>
              <a:lnSpc>
                <a:spcPct val="100000"/>
              </a:lnSpc>
            </a:pPr>
            <a:endParaRPr lang="en-US" sz="900" b="0" strike="noStrike" spc="-1">
              <a:latin typeface="Arial"/>
            </a:endParaRPr>
          </a:p>
        </p:txBody>
      </p:sp>
      <p:sp>
        <p:nvSpPr>
          <p:cNvPr id="163" name="CustomShape 6"/>
          <p:cNvSpPr/>
          <p:nvPr/>
        </p:nvSpPr>
        <p:spPr>
          <a:xfrm>
            <a:off x="5375160" y="6333840"/>
            <a:ext cx="2742840" cy="366120"/>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n-US" sz="1800" b="0" strike="noStrike" spc="-1">
                <a:solidFill>
                  <a:srgbClr val="FFFFFF"/>
                </a:solidFill>
                <a:latin typeface="Arial"/>
                <a:ea typeface="DejaVu Sans"/>
              </a:rPr>
              <a:t>Introduction</a:t>
            </a:r>
            <a:endParaRPr lang="en-US" sz="1800" b="0" strike="noStrike" spc="-1">
              <a:latin typeface="Arial"/>
            </a:endParaRPr>
          </a:p>
        </p:txBody>
      </p:sp>
      <p:graphicFrame>
        <p:nvGraphicFramePr>
          <p:cNvPr id="164" name="Table 7"/>
          <p:cNvGraphicFramePr/>
          <p:nvPr/>
        </p:nvGraphicFramePr>
        <p:xfrm>
          <a:off x="2936520" y="1951920"/>
          <a:ext cx="6992280" cy="3704040"/>
        </p:xfrm>
        <a:graphic>
          <a:graphicData uri="http://schemas.openxmlformats.org/drawingml/2006/table">
            <a:tbl>
              <a:tblPr/>
              <a:tblGrid>
                <a:gridCol w="3495960">
                  <a:extLst>
                    <a:ext uri="{9D8B030D-6E8A-4147-A177-3AD203B41FA5}">
                      <a16:colId xmlns:a16="http://schemas.microsoft.com/office/drawing/2014/main" val="20000"/>
                    </a:ext>
                  </a:extLst>
                </a:gridCol>
                <a:gridCol w="3496320">
                  <a:extLst>
                    <a:ext uri="{9D8B030D-6E8A-4147-A177-3AD203B41FA5}">
                      <a16:colId xmlns:a16="http://schemas.microsoft.com/office/drawing/2014/main" val="20001"/>
                    </a:ext>
                  </a:extLst>
                </a:gridCol>
              </a:tblGrid>
              <a:tr h="841680">
                <a:tc>
                  <a:txBody>
                    <a:bodyPr/>
                    <a:lstStyle/>
                    <a:p>
                      <a:pPr algn="ctr">
                        <a:lnSpc>
                          <a:spcPct val="100000"/>
                        </a:lnSpc>
                      </a:pPr>
                      <a:r>
                        <a:rPr lang="en-US" sz="1800" b="0" strike="noStrike" spc="-1">
                          <a:solidFill>
                            <a:srgbClr val="000000"/>
                          </a:solidFill>
                          <a:latin typeface="Arial"/>
                          <a:ea typeface="DejaVu Sans"/>
                        </a:rPr>
                        <a:t>OCR​​</a:t>
                      </a:r>
                      <a:endParaRPr lang="en-US" sz="1800" b="0" strike="noStrike" spc="-1">
                        <a:latin typeface="Arial"/>
                      </a:endParaRPr>
                    </a:p>
                  </a:txBody>
                  <a:tcPr>
                    <a:lnL w="12240">
                      <a:solidFill>
                        <a:srgbClr val="000000"/>
                      </a:solidFill>
                    </a:lnL>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Arial"/>
                          <a:ea typeface="DejaVu Sans"/>
                        </a:rPr>
                        <a:t>Human​​</a:t>
                      </a:r>
                      <a:endParaRPr lang="en-US" sz="1800" b="0" strike="noStrike" spc="-1">
                        <a:latin typeface="Arial"/>
                      </a:endParaRPr>
                    </a:p>
                  </a:txBody>
                  <a:tcPr>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1039680">
                <a:tc>
                  <a:txBody>
                    <a:bodyPr/>
                    <a:lstStyle/>
                    <a:p>
                      <a:pPr algn="ctr">
                        <a:lnSpc>
                          <a:spcPct val="100000"/>
                        </a:lnSpc>
                      </a:pPr>
                      <a:r>
                        <a:rPr lang="en-US" sz="1800" b="0" strike="noStrike" spc="-1">
                          <a:solidFill>
                            <a:srgbClr val="000000"/>
                          </a:solidFill>
                          <a:latin typeface="Arial"/>
                          <a:ea typeface="DejaVu Sans"/>
                        </a:rPr>
                        <a:t>59.21% real-word error​​</a:t>
                      </a:r>
                      <a:endParaRPr lang="en-US" sz="1800" b="0" strike="noStrike" spc="-1">
                        <a:latin typeface="Arial"/>
                      </a:endParaRPr>
                    </a:p>
                    <a:p>
                      <a:pPr algn="ctr">
                        <a:lnSpc>
                          <a:spcPct val="100000"/>
                        </a:lnSpc>
                      </a:pPr>
                      <a:r>
                        <a:rPr lang="en-US" sz="1800" b="0" strike="noStrike" spc="-1">
                          <a:solidFill>
                            <a:srgbClr val="000000"/>
                          </a:solidFill>
                          <a:latin typeface="Arial"/>
                          <a:ea typeface="DejaVu Sans"/>
                        </a:rPr>
                        <a:t>(e.g. Hoàng → Hoàn)​​</a:t>
                      </a:r>
                      <a:endParaRPr lang="en-US" sz="1800" b="0" strike="noStrike" spc="-1">
                        <a:latin typeface="Arial"/>
                      </a:endParaRPr>
                    </a:p>
                  </a:txBody>
                  <a:tcPr>
                    <a:lnL w="12240">
                      <a:solidFill>
                        <a:srgbClr val="000000"/>
                      </a:solidFill>
                    </a:lnL>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Arial"/>
                          <a:ea typeface="DejaVu Sans"/>
                        </a:rPr>
                        <a:t>67.5 % non-word error​​</a:t>
                      </a:r>
                      <a:endParaRPr lang="en-US" sz="1800" b="0" strike="noStrike" spc="-1">
                        <a:latin typeface="Arial"/>
                      </a:endParaRPr>
                    </a:p>
                    <a:p>
                      <a:pPr algn="ctr">
                        <a:lnSpc>
                          <a:spcPct val="100000"/>
                        </a:lnSpc>
                      </a:pPr>
                      <a:r>
                        <a:rPr lang="en-US" sz="1800" b="0" strike="noStrike" spc="-1">
                          <a:solidFill>
                            <a:srgbClr val="000000"/>
                          </a:solidFill>
                          <a:latin typeface="Arial"/>
                          <a:ea typeface="DejaVu Sans"/>
                        </a:rPr>
                        <a:t>(e.g. Hoàng → Hoàgn)​​</a:t>
                      </a:r>
                      <a:endParaRPr lang="en-US" sz="1800" b="0" strike="noStrike" spc="-1">
                        <a:latin typeface="Arial"/>
                      </a:endParaRPr>
                    </a:p>
                  </a:txBody>
                  <a:tcPr>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1039680">
                <a:tc>
                  <a:txBody>
                    <a:bodyPr/>
                    <a:lstStyle/>
                    <a:p>
                      <a:pPr algn="ctr">
                        <a:lnSpc>
                          <a:spcPct val="100000"/>
                        </a:lnSpc>
                      </a:pPr>
                      <a:r>
                        <a:rPr lang="en-US" sz="1800" b="0" strike="noStrike" spc="-1">
                          <a:solidFill>
                            <a:srgbClr val="000000"/>
                          </a:solidFill>
                          <a:latin typeface="Arial"/>
                          <a:ea typeface="DejaVu Sans"/>
                        </a:rPr>
                        <a:t>2.36x higher incorrect split error​​</a:t>
                      </a:r>
                      <a:endParaRPr lang="en-US" sz="1800" b="0" strike="noStrike" spc="-1">
                        <a:latin typeface="Arial"/>
                      </a:endParaRPr>
                    </a:p>
                    <a:p>
                      <a:pPr algn="ctr">
                        <a:lnSpc>
                          <a:spcPct val="100000"/>
                        </a:lnSpc>
                      </a:pPr>
                      <a:r>
                        <a:rPr lang="en-US" sz="1800" b="0" strike="noStrike" spc="-1">
                          <a:solidFill>
                            <a:srgbClr val="000000"/>
                          </a:solidFill>
                          <a:latin typeface="Arial"/>
                          <a:ea typeface="DejaVu Sans"/>
                        </a:rPr>
                        <a:t>(e.g. Hoàng → Ho àng)​​</a:t>
                      </a:r>
                      <a:endParaRPr lang="en-US" sz="1800" b="0" strike="noStrike" spc="-1">
                        <a:latin typeface="Arial"/>
                      </a:endParaRPr>
                    </a:p>
                  </a:txBody>
                  <a:tcPr>
                    <a:lnL w="12240">
                      <a:solidFill>
                        <a:srgbClr val="000000"/>
                      </a:solidFill>
                    </a:lnL>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Arial"/>
                          <a:ea typeface="DejaVu Sans"/>
                        </a:rPr>
                        <a:t>6.5x higher run-on error​​</a:t>
                      </a:r>
                      <a:endParaRPr lang="en-US" sz="1800" b="0" strike="noStrike" spc="-1">
                        <a:latin typeface="Arial"/>
                      </a:endParaRPr>
                    </a:p>
                    <a:p>
                      <a:pPr algn="ctr">
                        <a:lnSpc>
                          <a:spcPct val="100000"/>
                        </a:lnSpc>
                      </a:pPr>
                      <a:r>
                        <a:rPr lang="en-US" sz="1800" b="0" strike="noStrike" spc="-1">
                          <a:solidFill>
                            <a:srgbClr val="000000"/>
                          </a:solidFill>
                          <a:latin typeface="Arial"/>
                          <a:ea typeface="DejaVu Sans"/>
                        </a:rPr>
                        <a:t>(e.g. Giang Hoàng → GiangHoàng)​​</a:t>
                      </a:r>
                      <a:endParaRPr lang="en-US" sz="1800" b="0" strike="noStrike" spc="-1">
                        <a:latin typeface="Arial"/>
                      </a:endParaRPr>
                    </a:p>
                  </a:txBody>
                  <a:tcPr>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783000">
                <a:tc>
                  <a:txBody>
                    <a:bodyPr/>
                    <a:lstStyle/>
                    <a:p>
                      <a:pPr algn="ctr">
                        <a:lnSpc>
                          <a:spcPct val="100000"/>
                        </a:lnSpc>
                      </a:pPr>
                      <a:r>
                        <a:rPr lang="en-US" sz="1800" b="0" strike="noStrike" spc="-1">
                          <a:solidFill>
                            <a:srgbClr val="000000"/>
                          </a:solidFill>
                          <a:latin typeface="Arial"/>
                          <a:ea typeface="DejaVu Sans"/>
                        </a:rPr>
                        <a:t>42.1% short-word error​​</a:t>
                      </a:r>
                      <a:endParaRPr lang="en-US" sz="1800" b="0" strike="noStrike" spc="-1">
                        <a:latin typeface="Arial"/>
                      </a:endParaRPr>
                    </a:p>
                  </a:txBody>
                  <a:tcPr>
                    <a:lnL w="12240">
                      <a:solidFill>
                        <a:srgbClr val="000000"/>
                      </a:solidFill>
                    </a:lnL>
                    <a:lnT w="12240">
                      <a:solidFill>
                        <a:srgbClr val="000000"/>
                      </a:solidFill>
                    </a:lnT>
                    <a:lnB w="12240">
                      <a:solidFill>
                        <a:srgbClr val="000000"/>
                      </a:solidFill>
                    </a:lnB>
                    <a:noFill/>
                  </a:tcPr>
                </a:tc>
                <a:tc>
                  <a:txBody>
                    <a:bodyPr/>
                    <a:lstStyle/>
                    <a:p>
                      <a:pPr algn="ctr">
                        <a:lnSpc>
                          <a:spcPct val="100000"/>
                        </a:lnSpc>
                      </a:pPr>
                      <a:r>
                        <a:rPr lang="en-US" sz="1800" b="0" strike="noStrike" spc="-1">
                          <a:solidFill>
                            <a:srgbClr val="000000"/>
                          </a:solidFill>
                          <a:latin typeface="Arial"/>
                          <a:ea typeface="DejaVu Sans"/>
                        </a:rPr>
                        <a:t>67.5% short-word error​​</a:t>
                      </a:r>
                      <a:endParaRPr lang="en-US" sz="1800" b="0" strike="noStrike" spc="-1">
                        <a:latin typeface="Arial"/>
                      </a:endParaRPr>
                    </a:p>
                  </a:txBody>
                  <a:tcPr>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CustomShape 1"/>
          <p:cNvSpPr/>
          <p:nvPr/>
        </p:nvSpPr>
        <p:spPr>
          <a:xfrm>
            <a:off x="838080" y="365040"/>
            <a:ext cx="10513440" cy="99720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3200" b="0" strike="noStrike" spc="-1">
                <a:solidFill>
                  <a:srgbClr val="FFFFFF"/>
                </a:solidFill>
                <a:latin typeface="Bell MT"/>
                <a:ea typeface="DejaVu Sans"/>
              </a:rPr>
              <a:t>OCR Error Analysis</a:t>
            </a:r>
            <a:endParaRPr lang="en-US" sz="3200" b="0" strike="noStrike" spc="-1">
              <a:latin typeface="Arial"/>
            </a:endParaRPr>
          </a:p>
        </p:txBody>
      </p:sp>
      <p:sp>
        <p:nvSpPr>
          <p:cNvPr id="166" name="CustomShape 2"/>
          <p:cNvSpPr/>
          <p:nvPr/>
        </p:nvSpPr>
        <p:spPr>
          <a:xfrm>
            <a:off x="838080" y="6356520"/>
            <a:ext cx="2606400" cy="362880"/>
          </a:xfrm>
          <a:prstGeom prst="rect">
            <a:avLst/>
          </a:prstGeom>
          <a:blipFill rotWithShape="0">
            <a:blip r:embed="rId3">
              <a:alphaModFix amt="90000"/>
            </a:blip>
            <a:stretch>
              <a:fillRect/>
            </a:stretch>
          </a:blip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spcAft>
                <a:spcPts val="601"/>
              </a:spcAft>
            </a:pPr>
            <a:fld id="{3639CABE-394B-4CC2-B648-4204406DCE06}" type="datetime1">
              <a:rPr lang="en-US" sz="1200" b="0" strike="noStrike" spc="-1">
                <a:solidFill>
                  <a:srgbClr val="8B8B8B"/>
                </a:solidFill>
                <a:latin typeface="Calibri"/>
                <a:ea typeface="DejaVu Sans"/>
              </a:rPr>
              <a:t>5/9/2022</a:t>
            </a:fld>
            <a:endParaRPr lang="en-US" sz="1200" b="0" strike="noStrike" spc="-1">
              <a:latin typeface="Arial"/>
            </a:endParaRPr>
          </a:p>
        </p:txBody>
      </p:sp>
      <p:sp>
        <p:nvSpPr>
          <p:cNvPr id="167" name="CustomShape 3"/>
          <p:cNvSpPr/>
          <p:nvPr/>
        </p:nvSpPr>
        <p:spPr>
          <a:xfrm>
            <a:off x="3446640" y="6356520"/>
            <a:ext cx="5296680" cy="362880"/>
          </a:xfrm>
          <a:prstGeom prst="rect">
            <a:avLst/>
          </a:prstGeom>
          <a:blipFill rotWithShape="0">
            <a:blip r:embed="rId3">
              <a:alphaModFix amt="95000"/>
            </a:blip>
            <a:stretch>
              <a:fillRect/>
            </a:stretch>
          </a:blipFill>
          <a:ln>
            <a:noFill/>
          </a:ln>
        </p:spPr>
        <p:style>
          <a:lnRef idx="0">
            <a:scrgbClr r="0" g="0" b="0"/>
          </a:lnRef>
          <a:fillRef idx="0">
            <a:scrgbClr r="0" g="0" b="0"/>
          </a:fillRef>
          <a:effectRef idx="0">
            <a:scrgbClr r="0" g="0" b="0"/>
          </a:effectRef>
          <a:fontRef idx="minor"/>
        </p:style>
      </p:sp>
      <p:sp>
        <p:nvSpPr>
          <p:cNvPr id="168" name="CustomShape 4"/>
          <p:cNvSpPr/>
          <p:nvPr/>
        </p:nvSpPr>
        <p:spPr>
          <a:xfrm>
            <a:off x="8610480" y="6356520"/>
            <a:ext cx="2741040" cy="36288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r">
              <a:lnSpc>
                <a:spcPct val="100000"/>
              </a:lnSpc>
              <a:spcAft>
                <a:spcPts val="601"/>
              </a:spcAft>
            </a:pPr>
            <a:fld id="{C147E3A9-830E-440B-B6AC-586F872ED5E9}" type="slidenum">
              <a:rPr lang="en-US" sz="1200" b="0" strike="noStrike" spc="-1">
                <a:solidFill>
                  <a:srgbClr val="8B8B8B"/>
                </a:solidFill>
                <a:latin typeface="Calibri"/>
                <a:ea typeface="DejaVu Sans"/>
              </a:rPr>
              <a:t>6</a:t>
            </a:fld>
            <a:endParaRPr lang="en-US" sz="1200" b="0" strike="noStrike" spc="-1">
              <a:latin typeface="Arial"/>
            </a:endParaRPr>
          </a:p>
        </p:txBody>
      </p:sp>
      <p:sp>
        <p:nvSpPr>
          <p:cNvPr id="169" name="CustomShape 5"/>
          <p:cNvSpPr/>
          <p:nvPr/>
        </p:nvSpPr>
        <p:spPr>
          <a:xfrm>
            <a:off x="777960" y="6175800"/>
            <a:ext cx="4707360" cy="34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900" b="0" strike="noStrike" spc="-1">
                <a:solidFill>
                  <a:srgbClr val="000000"/>
                </a:solidFill>
                <a:latin typeface="Arial"/>
                <a:ea typeface="DejaVu Sans"/>
              </a:rPr>
              <a:t>Survey of Post-OCR Processing Approaches, University of La Rochelle</a:t>
            </a:r>
            <a:endParaRPr lang="en-US" sz="900" b="0" strike="noStrike" spc="-1">
              <a:latin typeface="Arial"/>
            </a:endParaRPr>
          </a:p>
          <a:p>
            <a:pPr>
              <a:lnSpc>
                <a:spcPct val="100000"/>
              </a:lnSpc>
            </a:pPr>
            <a:endParaRPr lang="en-US" sz="900" b="0" strike="noStrike" spc="-1">
              <a:latin typeface="Arial"/>
            </a:endParaRPr>
          </a:p>
        </p:txBody>
      </p:sp>
      <p:sp>
        <p:nvSpPr>
          <p:cNvPr id="170" name="CustomShape 6"/>
          <p:cNvSpPr/>
          <p:nvPr/>
        </p:nvSpPr>
        <p:spPr>
          <a:xfrm>
            <a:off x="5375160" y="6333840"/>
            <a:ext cx="2742840" cy="366120"/>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n-US" sz="1800" b="0" strike="noStrike" spc="-1">
                <a:solidFill>
                  <a:srgbClr val="FFFFFF"/>
                </a:solidFill>
                <a:latin typeface="Arial"/>
                <a:ea typeface="DejaVu Sans"/>
              </a:rPr>
              <a:t>Introduction</a:t>
            </a:r>
            <a:endParaRPr lang="en-US" sz="1800" b="0" strike="noStrike" spc="-1">
              <a:latin typeface="Arial"/>
            </a:endParaRPr>
          </a:p>
        </p:txBody>
      </p:sp>
      <p:pic>
        <p:nvPicPr>
          <p:cNvPr id="171" name="Picture 4"/>
          <p:cNvPicPr/>
          <p:nvPr/>
        </p:nvPicPr>
        <p:blipFill>
          <a:blip r:embed="rId4"/>
          <a:stretch/>
        </p:blipFill>
        <p:spPr>
          <a:xfrm>
            <a:off x="6744960" y="1779840"/>
            <a:ext cx="3997080" cy="2814480"/>
          </a:xfrm>
          <a:prstGeom prst="rect">
            <a:avLst/>
          </a:prstGeom>
          <a:ln>
            <a:noFill/>
          </a:ln>
        </p:spPr>
      </p:pic>
      <p:pic>
        <p:nvPicPr>
          <p:cNvPr id="172" name="Picture 5" descr="Chart&#10;&#10;Description automatically generated"/>
          <p:cNvPicPr/>
          <p:nvPr/>
        </p:nvPicPr>
        <p:blipFill>
          <a:blip r:embed="rId5"/>
          <a:stretch/>
        </p:blipFill>
        <p:spPr>
          <a:xfrm>
            <a:off x="1633680" y="1780920"/>
            <a:ext cx="3997080" cy="2880360"/>
          </a:xfrm>
          <a:prstGeom prst="rect">
            <a:avLst/>
          </a:prstGeom>
          <a:ln>
            <a:noFill/>
          </a:ln>
        </p:spPr>
      </p:pic>
      <p:sp>
        <p:nvSpPr>
          <p:cNvPr id="173" name="CustomShape 7"/>
          <p:cNvSpPr/>
          <p:nvPr/>
        </p:nvSpPr>
        <p:spPr>
          <a:xfrm>
            <a:off x="6462360" y="4955400"/>
            <a:ext cx="5127480" cy="518040"/>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n-US" sz="1400" b="0" strike="noStrike" spc="-1">
                <a:solidFill>
                  <a:srgbClr val="000000"/>
                </a:solidFill>
                <a:latin typeface="Bell MT"/>
                <a:ea typeface="DejaVu Sans"/>
              </a:rPr>
              <a:t>Mostly single error ​(e.g. Hoàng -&gt; Hoang)​</a:t>
            </a:r>
            <a:endParaRPr lang="en-US" sz="1400" b="0" strike="noStrike" spc="-1">
              <a:latin typeface="Arial"/>
            </a:endParaRPr>
          </a:p>
          <a:p>
            <a:pPr>
              <a:lnSpc>
                <a:spcPct val="100000"/>
              </a:lnSpc>
            </a:pPr>
            <a:r>
              <a:rPr lang="en-US" sz="1400" b="0" strike="noStrike" spc="-1">
                <a:solidFill>
                  <a:srgbClr val="000000"/>
                </a:solidFill>
                <a:latin typeface="Bell MT"/>
                <a:ea typeface="DejaVu Sans"/>
              </a:rPr>
              <a:t>Few of them are first-position error​ </a:t>
            </a:r>
            <a:r>
              <a:rPr lang="en-US" sz="1400" b="0" strike="noStrike" spc="-1">
                <a:solidFill>
                  <a:srgbClr val="000000"/>
                </a:solidFill>
                <a:latin typeface="Arial"/>
                <a:ea typeface="DejaVu Sans"/>
              </a:rPr>
              <a:t>(e.g. Hoàng → oàng)​</a:t>
            </a:r>
            <a:endParaRPr lang="en-US" sz="1400" b="0" strike="noStrike" spc="-1">
              <a:latin typeface="Arial"/>
            </a:endParaRPr>
          </a:p>
        </p:txBody>
      </p:sp>
      <p:sp>
        <p:nvSpPr>
          <p:cNvPr id="174" name="CustomShape 8"/>
          <p:cNvSpPr/>
          <p:nvPr/>
        </p:nvSpPr>
        <p:spPr>
          <a:xfrm>
            <a:off x="1179720" y="4955400"/>
            <a:ext cx="5127480" cy="304920"/>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n-US" sz="1400" b="0" strike="noStrike" spc="-1">
                <a:solidFill>
                  <a:srgbClr val="000000"/>
                </a:solidFill>
                <a:latin typeface="Bell MT"/>
                <a:ea typeface="DejaVu Sans"/>
              </a:rPr>
              <a:t>Mostly sub-type error</a:t>
            </a:r>
            <a:endParaRPr lang="en-US" sz="14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CustomShape 1"/>
          <p:cNvSpPr/>
          <p:nvPr/>
        </p:nvSpPr>
        <p:spPr>
          <a:xfrm>
            <a:off x="838080" y="365040"/>
            <a:ext cx="10513440" cy="99720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3200" b="0" strike="noStrike" spc="-1">
                <a:solidFill>
                  <a:srgbClr val="FFFFFF"/>
                </a:solidFill>
                <a:latin typeface="Bell MT"/>
                <a:ea typeface="DejaVu Sans"/>
              </a:rPr>
              <a:t>Dataset size and Model performance</a:t>
            </a:r>
            <a:endParaRPr lang="en-US" sz="3200" b="0" strike="noStrike" spc="-1">
              <a:latin typeface="Arial"/>
            </a:endParaRPr>
          </a:p>
        </p:txBody>
      </p:sp>
      <p:sp>
        <p:nvSpPr>
          <p:cNvPr id="176" name="CustomShape 2"/>
          <p:cNvSpPr/>
          <p:nvPr/>
        </p:nvSpPr>
        <p:spPr>
          <a:xfrm>
            <a:off x="838080" y="6356520"/>
            <a:ext cx="2606400" cy="362880"/>
          </a:xfrm>
          <a:prstGeom prst="rect">
            <a:avLst/>
          </a:prstGeom>
          <a:blipFill rotWithShape="0">
            <a:blip r:embed="rId3">
              <a:alphaModFix amt="90000"/>
            </a:blip>
            <a:stretch>
              <a:fillRect/>
            </a:stretch>
          </a:blip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spcAft>
                <a:spcPts val="601"/>
              </a:spcAft>
            </a:pPr>
            <a:fld id="{39E31FFB-A6AE-493A-93D7-2FB97839878A}" type="datetime1">
              <a:rPr lang="en-US" sz="1200" b="0" strike="noStrike" spc="-1">
                <a:solidFill>
                  <a:srgbClr val="8B8B8B"/>
                </a:solidFill>
                <a:latin typeface="Calibri"/>
                <a:ea typeface="DejaVu Sans"/>
              </a:rPr>
              <a:t>5/9/2022</a:t>
            </a:fld>
            <a:endParaRPr lang="en-US" sz="1200" b="0" strike="noStrike" spc="-1">
              <a:latin typeface="Arial"/>
            </a:endParaRPr>
          </a:p>
        </p:txBody>
      </p:sp>
      <p:sp>
        <p:nvSpPr>
          <p:cNvPr id="177" name="CustomShape 3"/>
          <p:cNvSpPr/>
          <p:nvPr/>
        </p:nvSpPr>
        <p:spPr>
          <a:xfrm>
            <a:off x="3446640" y="6356520"/>
            <a:ext cx="5296680" cy="362880"/>
          </a:xfrm>
          <a:prstGeom prst="rect">
            <a:avLst/>
          </a:prstGeom>
          <a:blipFill rotWithShape="0">
            <a:blip r:embed="rId3">
              <a:alphaModFix amt="95000"/>
            </a:blip>
            <a:stretch>
              <a:fillRect/>
            </a:stretch>
          </a:blipFill>
          <a:ln>
            <a:noFill/>
          </a:ln>
        </p:spPr>
        <p:style>
          <a:lnRef idx="0">
            <a:scrgbClr r="0" g="0" b="0"/>
          </a:lnRef>
          <a:fillRef idx="0">
            <a:scrgbClr r="0" g="0" b="0"/>
          </a:fillRef>
          <a:effectRef idx="0">
            <a:scrgbClr r="0" g="0" b="0"/>
          </a:effectRef>
          <a:fontRef idx="minor"/>
        </p:style>
      </p:sp>
      <p:sp>
        <p:nvSpPr>
          <p:cNvPr id="178" name="CustomShape 4"/>
          <p:cNvSpPr/>
          <p:nvPr/>
        </p:nvSpPr>
        <p:spPr>
          <a:xfrm>
            <a:off x="8610480" y="6356520"/>
            <a:ext cx="2741040" cy="36288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r">
              <a:lnSpc>
                <a:spcPct val="100000"/>
              </a:lnSpc>
              <a:spcAft>
                <a:spcPts val="601"/>
              </a:spcAft>
            </a:pPr>
            <a:fld id="{BAC8F1AF-5BF7-4D29-AC6E-62ABF375383D}" type="slidenum">
              <a:rPr lang="en-US" sz="1200" b="0" strike="noStrike" spc="-1">
                <a:solidFill>
                  <a:srgbClr val="8B8B8B"/>
                </a:solidFill>
                <a:latin typeface="Calibri"/>
                <a:ea typeface="DejaVu Sans"/>
              </a:rPr>
              <a:t>7</a:t>
            </a:fld>
            <a:endParaRPr lang="en-US" sz="1200" b="0" strike="noStrike" spc="-1">
              <a:latin typeface="Arial"/>
            </a:endParaRPr>
          </a:p>
        </p:txBody>
      </p:sp>
      <p:sp>
        <p:nvSpPr>
          <p:cNvPr id="179" name="CustomShape 5"/>
          <p:cNvSpPr/>
          <p:nvPr/>
        </p:nvSpPr>
        <p:spPr>
          <a:xfrm>
            <a:off x="777960" y="6175800"/>
            <a:ext cx="6822000" cy="34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900" b="0" strike="noStrike" spc="-1">
                <a:solidFill>
                  <a:srgbClr val="000000"/>
                </a:solidFill>
                <a:latin typeface="Arial"/>
                <a:ea typeface="Arial"/>
              </a:rPr>
              <a:t>VSEC: Transformer-based Model for Vietnamese Spelling Correction</a:t>
            </a:r>
            <a:r>
              <a:rPr lang="en-US" sz="900" b="0" strike="noStrike" spc="-1">
                <a:solidFill>
                  <a:srgbClr val="000000"/>
                </a:solidFill>
                <a:latin typeface="Arial"/>
                <a:ea typeface="DejaVu Sans"/>
              </a:rPr>
              <a:t>, VNU</a:t>
            </a:r>
            <a:endParaRPr lang="en-US" sz="900" b="0" strike="noStrike" spc="-1">
              <a:latin typeface="Arial"/>
            </a:endParaRPr>
          </a:p>
          <a:p>
            <a:pPr>
              <a:lnSpc>
                <a:spcPct val="100000"/>
              </a:lnSpc>
            </a:pPr>
            <a:endParaRPr lang="en-US" sz="900" b="0" strike="noStrike" spc="-1">
              <a:latin typeface="Arial"/>
            </a:endParaRPr>
          </a:p>
        </p:txBody>
      </p:sp>
      <p:sp>
        <p:nvSpPr>
          <p:cNvPr id="180" name="CustomShape 6"/>
          <p:cNvSpPr/>
          <p:nvPr/>
        </p:nvSpPr>
        <p:spPr>
          <a:xfrm>
            <a:off x="5375160" y="6333840"/>
            <a:ext cx="2742840" cy="366120"/>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n-US" sz="1800" b="0" strike="noStrike" spc="-1">
                <a:solidFill>
                  <a:srgbClr val="FFFFFF"/>
                </a:solidFill>
                <a:latin typeface="Arial"/>
                <a:ea typeface="DejaVu Sans"/>
              </a:rPr>
              <a:t>Introduction</a:t>
            </a:r>
            <a:endParaRPr lang="en-US" sz="1800" b="0" strike="noStrike" spc="-1">
              <a:latin typeface="Arial"/>
            </a:endParaRPr>
          </a:p>
        </p:txBody>
      </p:sp>
      <p:pic>
        <p:nvPicPr>
          <p:cNvPr id="181" name="Picture 4" descr="Table&#10;&#10;Description automatically generated"/>
          <p:cNvPicPr/>
          <p:nvPr/>
        </p:nvPicPr>
        <p:blipFill>
          <a:blip r:embed="rId4"/>
          <a:stretch/>
        </p:blipFill>
        <p:spPr>
          <a:xfrm>
            <a:off x="2172960" y="1826280"/>
            <a:ext cx="7113600" cy="3136680"/>
          </a:xfrm>
          <a:prstGeom prst="rect">
            <a:avLst/>
          </a:prstGeom>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838080" y="365040"/>
            <a:ext cx="10513440" cy="99720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3200" b="0" strike="noStrike" spc="-1">
                <a:solidFill>
                  <a:srgbClr val="FFFFFF"/>
                </a:solidFill>
                <a:latin typeface="Bell MT"/>
                <a:ea typeface="DejaVu Sans"/>
              </a:rPr>
              <a:t>Source of data</a:t>
            </a:r>
            <a:endParaRPr lang="en-US" sz="3200" b="0" strike="noStrike" spc="-1">
              <a:latin typeface="Arial"/>
            </a:endParaRPr>
          </a:p>
        </p:txBody>
      </p:sp>
      <p:sp>
        <p:nvSpPr>
          <p:cNvPr id="183" name="CustomShape 2"/>
          <p:cNvSpPr/>
          <p:nvPr/>
        </p:nvSpPr>
        <p:spPr>
          <a:xfrm>
            <a:off x="838080" y="6356520"/>
            <a:ext cx="2606400" cy="362880"/>
          </a:xfrm>
          <a:prstGeom prst="rect">
            <a:avLst/>
          </a:prstGeom>
          <a:blipFill rotWithShape="0">
            <a:blip r:embed="rId3">
              <a:alphaModFix amt="90000"/>
            </a:blip>
            <a:stretch>
              <a:fillRect/>
            </a:stretch>
          </a:blip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spcAft>
                <a:spcPts val="601"/>
              </a:spcAft>
            </a:pPr>
            <a:fld id="{3A90AF9B-BAD0-4CFC-99AE-EAF1C1D58D4E}" type="datetime1">
              <a:rPr lang="en-US" sz="1200" b="0" strike="noStrike" spc="-1">
                <a:solidFill>
                  <a:srgbClr val="8B8B8B"/>
                </a:solidFill>
                <a:latin typeface="Calibri"/>
                <a:ea typeface="DejaVu Sans"/>
              </a:rPr>
              <a:t>5/9/2022</a:t>
            </a:fld>
            <a:endParaRPr lang="en-US" sz="1200" b="0" strike="noStrike" spc="-1">
              <a:latin typeface="Arial"/>
            </a:endParaRPr>
          </a:p>
        </p:txBody>
      </p:sp>
      <p:sp>
        <p:nvSpPr>
          <p:cNvPr id="184" name="CustomShape 3"/>
          <p:cNvSpPr/>
          <p:nvPr/>
        </p:nvSpPr>
        <p:spPr>
          <a:xfrm>
            <a:off x="3446640" y="6356520"/>
            <a:ext cx="5296680" cy="362880"/>
          </a:xfrm>
          <a:prstGeom prst="rect">
            <a:avLst/>
          </a:prstGeom>
          <a:blipFill rotWithShape="0">
            <a:blip r:embed="rId3">
              <a:alphaModFix amt="95000"/>
            </a:blip>
            <a:stretch>
              <a:fillRect/>
            </a:stretch>
          </a:blipFill>
          <a:ln>
            <a:noFill/>
          </a:ln>
        </p:spPr>
        <p:style>
          <a:lnRef idx="0">
            <a:scrgbClr r="0" g="0" b="0"/>
          </a:lnRef>
          <a:fillRef idx="0">
            <a:scrgbClr r="0" g="0" b="0"/>
          </a:fillRef>
          <a:effectRef idx="0">
            <a:scrgbClr r="0" g="0" b="0"/>
          </a:effectRef>
          <a:fontRef idx="minor"/>
        </p:style>
      </p:sp>
      <p:sp>
        <p:nvSpPr>
          <p:cNvPr id="185" name="CustomShape 4"/>
          <p:cNvSpPr/>
          <p:nvPr/>
        </p:nvSpPr>
        <p:spPr>
          <a:xfrm>
            <a:off x="8610480" y="6356520"/>
            <a:ext cx="2741040" cy="36288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r">
              <a:lnSpc>
                <a:spcPct val="100000"/>
              </a:lnSpc>
              <a:spcAft>
                <a:spcPts val="601"/>
              </a:spcAft>
            </a:pPr>
            <a:fld id="{3D8A54A7-73A8-4535-BBCE-51FCF5FB3E39}" type="slidenum">
              <a:rPr lang="en-US" sz="1200" b="0" strike="noStrike" spc="-1">
                <a:solidFill>
                  <a:srgbClr val="8B8B8B"/>
                </a:solidFill>
                <a:latin typeface="Calibri"/>
                <a:ea typeface="DejaVu Sans"/>
              </a:rPr>
              <a:t>8</a:t>
            </a:fld>
            <a:endParaRPr lang="en-US" sz="1200" b="0" strike="noStrike" spc="-1">
              <a:latin typeface="Arial"/>
            </a:endParaRPr>
          </a:p>
        </p:txBody>
      </p:sp>
      <p:sp>
        <p:nvSpPr>
          <p:cNvPr id="186" name="CustomShape 5"/>
          <p:cNvSpPr/>
          <p:nvPr/>
        </p:nvSpPr>
        <p:spPr>
          <a:xfrm>
            <a:off x="777960" y="6175800"/>
            <a:ext cx="6822000" cy="34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900" b="0" strike="noStrike" spc="-1">
                <a:solidFill>
                  <a:srgbClr val="000000"/>
                </a:solidFill>
                <a:latin typeface="Arial"/>
                <a:ea typeface="Arial"/>
              </a:rPr>
              <a:t>VSEC: Transformer-based Model for Vietnamese Spelling Correction</a:t>
            </a:r>
            <a:r>
              <a:rPr lang="en-US" sz="900" b="0" strike="noStrike" spc="-1">
                <a:solidFill>
                  <a:srgbClr val="000000"/>
                </a:solidFill>
                <a:latin typeface="Arial"/>
                <a:ea typeface="DejaVu Sans"/>
              </a:rPr>
              <a:t>, VNU</a:t>
            </a:r>
            <a:endParaRPr lang="en-US" sz="900" b="0" strike="noStrike" spc="-1">
              <a:latin typeface="Arial"/>
            </a:endParaRPr>
          </a:p>
          <a:p>
            <a:pPr>
              <a:lnSpc>
                <a:spcPct val="100000"/>
              </a:lnSpc>
            </a:pPr>
            <a:endParaRPr lang="en-US" sz="900" b="0" strike="noStrike" spc="-1">
              <a:latin typeface="Arial"/>
            </a:endParaRPr>
          </a:p>
        </p:txBody>
      </p:sp>
      <p:sp>
        <p:nvSpPr>
          <p:cNvPr id="187" name="CustomShape 6"/>
          <p:cNvSpPr/>
          <p:nvPr/>
        </p:nvSpPr>
        <p:spPr>
          <a:xfrm>
            <a:off x="5375160" y="6333840"/>
            <a:ext cx="2742840" cy="366120"/>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n-US" sz="1800" b="0" strike="noStrike" spc="-1">
                <a:solidFill>
                  <a:srgbClr val="FFFFFF"/>
                </a:solidFill>
                <a:latin typeface="Arial"/>
                <a:ea typeface="DejaVu Sans"/>
              </a:rPr>
              <a:t>Dataset</a:t>
            </a:r>
            <a:endParaRPr lang="en-US" sz="1800" b="0" strike="noStrike" spc="-1">
              <a:latin typeface="Arial"/>
            </a:endParaRPr>
          </a:p>
        </p:txBody>
      </p:sp>
      <p:sp>
        <p:nvSpPr>
          <p:cNvPr id="188" name="CustomShape 7"/>
          <p:cNvSpPr/>
          <p:nvPr/>
        </p:nvSpPr>
        <p:spPr>
          <a:xfrm>
            <a:off x="1459800" y="1759320"/>
            <a:ext cx="8860320" cy="1463400"/>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algn="ctr">
              <a:lnSpc>
                <a:spcPct val="100000"/>
              </a:lnSpc>
            </a:pPr>
            <a:r>
              <a:rPr lang="en-US" sz="1800" b="1" strike="noStrike" spc="-1">
                <a:solidFill>
                  <a:srgbClr val="000000"/>
                </a:solidFill>
                <a:latin typeface="Arial"/>
                <a:ea typeface="DejaVu Sans"/>
              </a:rPr>
              <a:t>Synthetic</a:t>
            </a:r>
            <a:endParaRPr lang="en-US" sz="1800" b="0" strike="noStrike" spc="-1">
              <a:latin typeface="Arial"/>
            </a:endParaRPr>
          </a:p>
          <a:p>
            <a:pPr algn="ctr">
              <a:lnSpc>
                <a:spcPct val="100000"/>
              </a:lnSpc>
            </a:pPr>
            <a:r>
              <a:rPr lang="en-US" sz="1800" b="0" strike="noStrike" spc="-1">
                <a:solidFill>
                  <a:srgbClr val="000000"/>
                </a:solidFill>
                <a:latin typeface="Arial"/>
                <a:ea typeface="DejaVu Sans"/>
              </a:rPr>
              <a:t>Pertubate from news and viwiki</a:t>
            </a:r>
            <a:endParaRPr lang="en-US" sz="1800" b="0" strike="noStrike" spc="-1">
              <a:latin typeface="Arial"/>
            </a:endParaRPr>
          </a:p>
          <a:p>
            <a:pPr>
              <a:lnSpc>
                <a:spcPct val="100000"/>
              </a:lnSpc>
            </a:pPr>
            <a:r>
              <a:rPr lang="en-US" sz="1800" b="1" strike="noStrike" spc="-1">
                <a:solidFill>
                  <a:srgbClr val="000000"/>
                </a:solidFill>
                <a:latin typeface="Arial"/>
                <a:ea typeface="DejaVu Sans"/>
              </a:rPr>
              <a:t>News</a:t>
            </a:r>
            <a:r>
              <a:rPr lang="en-US" sz="1800" b="0" strike="noStrike" spc="-1">
                <a:solidFill>
                  <a:srgbClr val="000000"/>
                </a:solidFill>
                <a:latin typeface="Arial"/>
                <a:ea typeface="DejaVu Sans"/>
              </a:rPr>
              <a:t> : 111M sentences / 18.6 Gb (</a:t>
            </a:r>
            <a:r>
              <a:rPr lang="en-US" sz="1800" b="0" u="sng" strike="noStrike" spc="-1">
                <a:solidFill>
                  <a:srgbClr val="0563C1"/>
                </a:solidFill>
                <a:uFillTx/>
                <a:latin typeface="Arial"/>
                <a:ea typeface="DejaVu Sans"/>
                <a:hlinkClick r:id="rId4"/>
              </a:rPr>
              <a:t>https</a:t>
            </a:r>
            <a:r>
              <a:rPr lang="en-US" sz="1800" b="0" u="sng" strike="noStrike" spc="-1">
                <a:solidFill>
                  <a:srgbClr val="0563C1"/>
                </a:solidFill>
                <a:uFillTx/>
                <a:latin typeface="Arial"/>
                <a:ea typeface="Arial"/>
                <a:hlinkClick r:id="rId4"/>
              </a:rPr>
              <a:t>://github.com/binhvq/news-corpus)</a:t>
            </a:r>
            <a:endParaRPr lang="en-US" sz="1800" b="0" strike="noStrike" spc="-1">
              <a:latin typeface="Arial"/>
            </a:endParaRPr>
          </a:p>
          <a:p>
            <a:pPr>
              <a:lnSpc>
                <a:spcPct val="100000"/>
              </a:lnSpc>
            </a:pPr>
            <a:r>
              <a:rPr lang="en-US" sz="1800" b="1" strike="noStrike" spc="-1">
                <a:solidFill>
                  <a:srgbClr val="000000"/>
                </a:solidFill>
                <a:latin typeface="Arial"/>
                <a:ea typeface="Arial"/>
              </a:rPr>
              <a:t>VIWIKI </a:t>
            </a:r>
            <a:r>
              <a:rPr lang="en-US" sz="1800" b="0" strike="noStrike" spc="-1">
                <a:solidFill>
                  <a:srgbClr val="000000"/>
                </a:solidFill>
                <a:latin typeface="Arial"/>
                <a:ea typeface="Arial"/>
              </a:rPr>
              <a:t>: 700M sentences/36 Gb (https://phamdinhkhanh.github.io/2020/05/28/TransformerThemDauTV.html)</a:t>
            </a:r>
            <a:endParaRPr lang="en-US" sz="1800" b="0" strike="noStrike" spc="-1">
              <a:latin typeface="Arial"/>
            </a:endParaRPr>
          </a:p>
        </p:txBody>
      </p:sp>
      <p:sp>
        <p:nvSpPr>
          <p:cNvPr id="189" name="CustomShape 8"/>
          <p:cNvSpPr/>
          <p:nvPr/>
        </p:nvSpPr>
        <p:spPr>
          <a:xfrm>
            <a:off x="1459800" y="3762720"/>
            <a:ext cx="3543480" cy="1189080"/>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n-US" sz="1800" b="1" strike="noStrike" spc="-1">
                <a:solidFill>
                  <a:srgbClr val="000000"/>
                </a:solidFill>
                <a:latin typeface="Arial"/>
                <a:ea typeface="DejaVu Sans"/>
              </a:rPr>
              <a:t>Real data</a:t>
            </a:r>
            <a:endParaRPr lang="en-US" sz="1800" b="0" strike="noStrike" spc="-1">
              <a:latin typeface="Arial"/>
            </a:endParaRPr>
          </a:p>
          <a:p>
            <a:pPr>
              <a:lnSpc>
                <a:spcPct val="100000"/>
              </a:lnSpc>
            </a:pPr>
            <a:r>
              <a:rPr lang="en-US" sz="1800" b="0" strike="noStrike" spc="-1">
                <a:solidFill>
                  <a:srgbClr val="000000"/>
                </a:solidFill>
                <a:latin typeface="Arial"/>
                <a:ea typeface="DejaVu Sans"/>
              </a:rPr>
              <a:t>OCR output from existing or open-source appropriate dataset</a:t>
            </a:r>
            <a:endParaRPr lang="en-US" sz="1800" b="0" strike="noStrike" spc="-1">
              <a:latin typeface="Arial"/>
            </a:endParaRPr>
          </a:p>
          <a:p>
            <a:pPr>
              <a:lnSpc>
                <a:spcPct val="100000"/>
              </a:lnSpc>
            </a:pPr>
            <a:endParaRPr lang="en-US" sz="1800" b="0" strike="noStrike" spc="-1">
              <a:latin typeface="Arial"/>
            </a:endParaRPr>
          </a:p>
        </p:txBody>
      </p:sp>
      <p:grpSp>
        <p:nvGrpSpPr>
          <p:cNvPr id="190" name="Group 9"/>
          <p:cNvGrpSpPr/>
          <p:nvPr/>
        </p:nvGrpSpPr>
        <p:grpSpPr>
          <a:xfrm>
            <a:off x="6522480" y="3392280"/>
            <a:ext cx="2507400" cy="1935000"/>
            <a:chOff x="6522480" y="3392280"/>
            <a:chExt cx="2507400" cy="1935000"/>
          </a:xfrm>
        </p:grpSpPr>
        <p:pic>
          <p:nvPicPr>
            <p:cNvPr id="191" name="Picture 11"/>
            <p:cNvPicPr/>
            <p:nvPr/>
          </p:nvPicPr>
          <p:blipFill>
            <a:blip r:embed="rId5"/>
            <a:stretch/>
          </p:blipFill>
          <p:spPr>
            <a:xfrm>
              <a:off x="6522480" y="3392280"/>
              <a:ext cx="2507400" cy="1935000"/>
            </a:xfrm>
            <a:prstGeom prst="rect">
              <a:avLst/>
            </a:prstGeom>
            <a:ln>
              <a:noFill/>
            </a:ln>
          </p:spPr>
        </p:pic>
        <p:sp>
          <p:nvSpPr>
            <p:cNvPr id="192" name="CustomShape 10"/>
            <p:cNvSpPr/>
            <p:nvPr/>
          </p:nvSpPr>
          <p:spPr>
            <a:xfrm>
              <a:off x="6841800" y="3731760"/>
              <a:ext cx="1294920" cy="1857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p:style>
        </p:sp>
        <p:sp>
          <p:nvSpPr>
            <p:cNvPr id="193" name="CustomShape 11"/>
            <p:cNvSpPr/>
            <p:nvPr/>
          </p:nvSpPr>
          <p:spPr>
            <a:xfrm>
              <a:off x="6861240" y="5128560"/>
              <a:ext cx="1294920" cy="1857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p:style>
        </p:sp>
        <p:sp>
          <p:nvSpPr>
            <p:cNvPr id="194" name="CustomShape 12"/>
            <p:cNvSpPr/>
            <p:nvPr/>
          </p:nvSpPr>
          <p:spPr>
            <a:xfrm>
              <a:off x="6861240" y="4629960"/>
              <a:ext cx="1294920" cy="1857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p:style>
        </p:sp>
      </p:grpSp>
      <p:sp>
        <p:nvSpPr>
          <p:cNvPr id="195" name="CustomShape 13"/>
          <p:cNvSpPr/>
          <p:nvPr/>
        </p:nvSpPr>
        <p:spPr>
          <a:xfrm>
            <a:off x="1459800" y="5423760"/>
            <a:ext cx="10157400" cy="640440"/>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n-US" sz="1800" b="1" strike="noStrike" spc="-1">
                <a:solidFill>
                  <a:srgbClr val="000000"/>
                </a:solidFill>
                <a:latin typeface="Arial"/>
                <a:ea typeface="DejaVu Sans"/>
              </a:rPr>
              <a:t>Semi-synthetic data</a:t>
            </a:r>
            <a:endParaRPr lang="en-US" sz="1800" b="0" strike="noStrike" spc="-1">
              <a:latin typeface="Arial"/>
            </a:endParaRPr>
          </a:p>
          <a:p>
            <a:pPr>
              <a:lnSpc>
                <a:spcPct val="100000"/>
              </a:lnSpc>
            </a:pPr>
            <a:r>
              <a:rPr lang="en-US" sz="1800" b="0" strike="noStrike" spc="-1">
                <a:solidFill>
                  <a:srgbClr val="000000"/>
                </a:solidFill>
                <a:latin typeface="Arial"/>
                <a:ea typeface="Arial"/>
              </a:rPr>
              <a:t>OCR output from synthetic data</a:t>
            </a:r>
            <a:endParaRPr lang="en-US" sz="1800" b="0" strike="noStrike" spc="-1">
              <a:latin typeface="Arial"/>
            </a:endParaRPr>
          </a:p>
        </p:txBody>
      </p:sp>
      <p:sp>
        <p:nvSpPr>
          <p:cNvPr id="196" name="CustomShape 14"/>
          <p:cNvSpPr/>
          <p:nvPr/>
        </p:nvSpPr>
        <p:spPr>
          <a:xfrm>
            <a:off x="4724280" y="3200400"/>
            <a:ext cx="2742840" cy="3690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CustomShape 1"/>
          <p:cNvSpPr/>
          <p:nvPr/>
        </p:nvSpPr>
        <p:spPr>
          <a:xfrm>
            <a:off x="838080" y="365040"/>
            <a:ext cx="10513440" cy="99720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3200" b="0" strike="noStrike" spc="-1">
                <a:solidFill>
                  <a:srgbClr val="FFFFFF"/>
                </a:solidFill>
                <a:latin typeface="Bell MT"/>
                <a:ea typeface="DejaVu Sans"/>
              </a:rPr>
              <a:t>BasicOCR error analysis on wiki data</a:t>
            </a:r>
            <a:endParaRPr lang="en-US" sz="3200" b="0" strike="noStrike" spc="-1">
              <a:latin typeface="Arial"/>
            </a:endParaRPr>
          </a:p>
        </p:txBody>
      </p:sp>
      <p:sp>
        <p:nvSpPr>
          <p:cNvPr id="198" name="CustomShape 2"/>
          <p:cNvSpPr/>
          <p:nvPr/>
        </p:nvSpPr>
        <p:spPr>
          <a:xfrm>
            <a:off x="838080" y="6356520"/>
            <a:ext cx="2606400" cy="362880"/>
          </a:xfrm>
          <a:prstGeom prst="rect">
            <a:avLst/>
          </a:prstGeom>
          <a:blipFill rotWithShape="0">
            <a:blip r:embed="rId3">
              <a:alphaModFix amt="90000"/>
            </a:blip>
            <a:stretch>
              <a:fillRect/>
            </a:stretch>
          </a:blip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spcAft>
                <a:spcPts val="601"/>
              </a:spcAft>
            </a:pPr>
            <a:fld id="{94B5117C-9234-4EE8-B373-44D5D814A1C4}" type="datetime1">
              <a:rPr lang="en-US" sz="1200" b="0" strike="noStrike" spc="-1">
                <a:solidFill>
                  <a:srgbClr val="8B8B8B"/>
                </a:solidFill>
                <a:latin typeface="Calibri"/>
                <a:ea typeface="DejaVu Sans"/>
              </a:rPr>
              <a:t>5/9/2022</a:t>
            </a:fld>
            <a:endParaRPr lang="en-US" sz="1200" b="0" strike="noStrike" spc="-1">
              <a:latin typeface="Arial"/>
            </a:endParaRPr>
          </a:p>
        </p:txBody>
      </p:sp>
      <p:sp>
        <p:nvSpPr>
          <p:cNvPr id="199" name="CustomShape 3"/>
          <p:cNvSpPr/>
          <p:nvPr/>
        </p:nvSpPr>
        <p:spPr>
          <a:xfrm>
            <a:off x="3446640" y="6356520"/>
            <a:ext cx="5296680" cy="362880"/>
          </a:xfrm>
          <a:prstGeom prst="rect">
            <a:avLst/>
          </a:prstGeom>
          <a:blipFill rotWithShape="0">
            <a:blip r:embed="rId3">
              <a:alphaModFix amt="95000"/>
            </a:blip>
            <a:stretch>
              <a:fillRect/>
            </a:stretch>
          </a:blipFill>
          <a:ln>
            <a:noFill/>
          </a:ln>
        </p:spPr>
        <p:style>
          <a:lnRef idx="0">
            <a:scrgbClr r="0" g="0" b="0"/>
          </a:lnRef>
          <a:fillRef idx="0">
            <a:scrgbClr r="0" g="0" b="0"/>
          </a:fillRef>
          <a:effectRef idx="0">
            <a:scrgbClr r="0" g="0" b="0"/>
          </a:effectRef>
          <a:fontRef idx="minor"/>
        </p:style>
      </p:sp>
      <p:sp>
        <p:nvSpPr>
          <p:cNvPr id="200" name="CustomShape 4"/>
          <p:cNvSpPr/>
          <p:nvPr/>
        </p:nvSpPr>
        <p:spPr>
          <a:xfrm>
            <a:off x="8610480" y="6356520"/>
            <a:ext cx="2741040" cy="36288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r">
              <a:lnSpc>
                <a:spcPct val="100000"/>
              </a:lnSpc>
              <a:spcAft>
                <a:spcPts val="601"/>
              </a:spcAft>
            </a:pPr>
            <a:fld id="{4F2B8CC7-9419-416A-AD4E-C65DF9BBF4A9}" type="slidenum">
              <a:rPr lang="en-US" sz="1200" b="0" strike="noStrike" spc="-1">
                <a:solidFill>
                  <a:srgbClr val="8B8B8B"/>
                </a:solidFill>
                <a:latin typeface="Calibri"/>
                <a:ea typeface="DejaVu Sans"/>
              </a:rPr>
              <a:t>9</a:t>
            </a:fld>
            <a:endParaRPr lang="en-US" sz="1200" b="0" strike="noStrike" spc="-1">
              <a:latin typeface="Arial"/>
            </a:endParaRPr>
          </a:p>
        </p:txBody>
      </p:sp>
      <p:sp>
        <p:nvSpPr>
          <p:cNvPr id="201" name="CustomShape 5"/>
          <p:cNvSpPr/>
          <p:nvPr/>
        </p:nvSpPr>
        <p:spPr>
          <a:xfrm>
            <a:off x="777960" y="6175800"/>
            <a:ext cx="6822000" cy="345600"/>
          </a:xfrm>
          <a:prstGeom prst="rect">
            <a:avLst/>
          </a:prstGeom>
          <a:noFill/>
          <a:ln>
            <a:noFill/>
          </a:ln>
        </p:spPr>
        <p:style>
          <a:lnRef idx="0">
            <a:scrgbClr r="0" g="0" b="0"/>
          </a:lnRef>
          <a:fillRef idx="0">
            <a:scrgbClr r="0" g="0" b="0"/>
          </a:fillRef>
          <a:effectRef idx="0">
            <a:scrgbClr r="0" g="0" b="0"/>
          </a:effectRef>
          <a:fontRef idx="minor"/>
        </p:style>
      </p:sp>
      <p:sp>
        <p:nvSpPr>
          <p:cNvPr id="202" name="CustomShape 6"/>
          <p:cNvSpPr/>
          <p:nvPr/>
        </p:nvSpPr>
        <p:spPr>
          <a:xfrm>
            <a:off x="5375160" y="6333840"/>
            <a:ext cx="2742840" cy="366120"/>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n-US" sz="1800" b="0" strike="noStrike" spc="-1">
                <a:solidFill>
                  <a:srgbClr val="FFFFFF"/>
                </a:solidFill>
                <a:latin typeface="Arial"/>
                <a:ea typeface="DejaVu Sans"/>
              </a:rPr>
              <a:t>Dataset</a:t>
            </a:r>
            <a:endParaRPr lang="en-US" sz="1800" b="0" strike="noStrike" spc="-1">
              <a:latin typeface="Arial"/>
            </a:endParaRPr>
          </a:p>
        </p:txBody>
      </p:sp>
      <p:pic>
        <p:nvPicPr>
          <p:cNvPr id="203" name="Picture 4" descr="Chart, bar chart&#10;&#10;Description automatically generated"/>
          <p:cNvPicPr/>
          <p:nvPr/>
        </p:nvPicPr>
        <p:blipFill>
          <a:blip r:embed="rId4"/>
          <a:srcRect t="2049" r="419" b="1823"/>
          <a:stretch/>
        </p:blipFill>
        <p:spPr>
          <a:xfrm>
            <a:off x="1102680" y="1661400"/>
            <a:ext cx="3063960" cy="1809360"/>
          </a:xfrm>
          <a:prstGeom prst="rect">
            <a:avLst/>
          </a:prstGeom>
          <a:ln>
            <a:noFill/>
          </a:ln>
        </p:spPr>
      </p:pic>
      <p:pic>
        <p:nvPicPr>
          <p:cNvPr id="204" name="Picture 7" descr="Chart, bar chart&#10;&#10;Description automatically generated"/>
          <p:cNvPicPr/>
          <p:nvPr/>
        </p:nvPicPr>
        <p:blipFill>
          <a:blip r:embed="rId5"/>
          <a:srcRect t="3118" r="310" b="-523"/>
          <a:stretch/>
        </p:blipFill>
        <p:spPr>
          <a:xfrm>
            <a:off x="4450320" y="1662480"/>
            <a:ext cx="3063960" cy="1807560"/>
          </a:xfrm>
          <a:prstGeom prst="rect">
            <a:avLst/>
          </a:prstGeom>
          <a:ln>
            <a:noFill/>
          </a:ln>
        </p:spPr>
      </p:pic>
      <p:pic>
        <p:nvPicPr>
          <p:cNvPr id="205" name="Picture 8" descr="Chart, bar chart&#10;&#10;Description automatically generated"/>
          <p:cNvPicPr/>
          <p:nvPr/>
        </p:nvPicPr>
        <p:blipFill>
          <a:blip r:embed="rId6"/>
          <a:srcRect t="1220" r="116" b="-214"/>
          <a:stretch/>
        </p:blipFill>
        <p:spPr>
          <a:xfrm>
            <a:off x="7887960" y="1642680"/>
            <a:ext cx="3380760" cy="1832760"/>
          </a:xfrm>
          <a:prstGeom prst="rect">
            <a:avLst/>
          </a:prstGeom>
          <a:ln>
            <a:noFill/>
          </a:ln>
        </p:spPr>
      </p:pic>
      <p:pic>
        <p:nvPicPr>
          <p:cNvPr id="206" name="Picture 4" descr="Chart, bar chart&#10;&#10;Description automatically generated"/>
          <p:cNvPicPr/>
          <p:nvPr/>
        </p:nvPicPr>
        <p:blipFill>
          <a:blip r:embed="rId7"/>
          <a:stretch/>
        </p:blipFill>
        <p:spPr>
          <a:xfrm>
            <a:off x="756000" y="3889800"/>
            <a:ext cx="3410640" cy="1814040"/>
          </a:xfrm>
          <a:prstGeom prst="rect">
            <a:avLst/>
          </a:prstGeom>
          <a:ln>
            <a:noFill/>
          </a:ln>
        </p:spPr>
      </p:pic>
      <p:pic>
        <p:nvPicPr>
          <p:cNvPr id="207" name="Picture 5" descr="Chart, bar chart&#10;&#10;Description automatically generated"/>
          <p:cNvPicPr/>
          <p:nvPr/>
        </p:nvPicPr>
        <p:blipFill>
          <a:blip r:embed="rId8"/>
          <a:stretch/>
        </p:blipFill>
        <p:spPr>
          <a:xfrm>
            <a:off x="4189320" y="3888720"/>
            <a:ext cx="3367800" cy="1807560"/>
          </a:xfrm>
          <a:prstGeom prst="rect">
            <a:avLst/>
          </a:prstGeom>
          <a:ln>
            <a:noFill/>
          </a:ln>
        </p:spPr>
      </p:pic>
      <p:pic>
        <p:nvPicPr>
          <p:cNvPr id="208" name="Picture 8" descr="Text&#10;&#10;Description automatically generated"/>
          <p:cNvPicPr/>
          <p:nvPr/>
        </p:nvPicPr>
        <p:blipFill>
          <a:blip r:embed="rId9"/>
          <a:stretch/>
        </p:blipFill>
        <p:spPr>
          <a:xfrm>
            <a:off x="8711640" y="3888720"/>
            <a:ext cx="975600" cy="1725840"/>
          </a:xfrm>
          <a:prstGeom prst="rect">
            <a:avLst/>
          </a:prstGeom>
          <a:ln>
            <a:noFill/>
          </a:ln>
        </p:spPr>
      </p:pic>
      <p:pic>
        <p:nvPicPr>
          <p:cNvPr id="209" name="Picture 9" descr="A picture containing text&#10;&#10;Description automatically generated"/>
          <p:cNvPicPr/>
          <p:nvPr/>
        </p:nvPicPr>
        <p:blipFill>
          <a:blip r:embed="rId10"/>
          <a:stretch/>
        </p:blipFill>
        <p:spPr>
          <a:xfrm>
            <a:off x="10019880" y="3886920"/>
            <a:ext cx="1197360" cy="1729440"/>
          </a:xfrm>
          <a:prstGeom prst="rect">
            <a:avLst/>
          </a:prstGeom>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332</TotalTime>
  <Application>Microsoft Office PowerPoint</Application>
  <PresentationFormat>Widescreen</PresentationFormat>
  <Slides>15</Slides>
  <Notes>11</Notes>
  <HiddenSlides>0</HiddenSlides>
  <ScaleCrop>false</ScaleCrop>
  <HeadingPairs>
    <vt:vector size="4" baseType="variant">
      <vt:variant>
        <vt:lpstr>Theme</vt:lpstr>
      </vt:variant>
      <vt:variant>
        <vt:i4>3</vt:i4>
      </vt:variant>
      <vt:variant>
        <vt:lpstr>Slide Titles</vt:lpstr>
      </vt:variant>
      <vt:variant>
        <vt:i4>15</vt:i4>
      </vt:variant>
    </vt:vector>
  </HeadingPairs>
  <TitlesOfParts>
    <vt:vector size="18" baseType="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 Only Look Once (YOLO) State-of-the-art Real-time objecte detection system</dc:title>
  <dc:subject/>
  <dc:creator>Bui Ngoc Thanh Hung 20211264M</dc:creator>
  <dc:description/>
  <cp:lastModifiedBy/>
  <cp:revision>852</cp:revision>
  <dcterms:created xsi:type="dcterms:W3CDTF">2021-07-25T07:02:44Z</dcterms:created>
  <dcterms:modified xsi:type="dcterms:W3CDTF">2022-05-09T09:31:55Z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8</vt:i4>
  </property>
  <property fmtid="{D5CDD505-2E9C-101B-9397-08002B2CF9AE}" pid="4" name="HyperlinksChanged">
    <vt:bool>false</vt:bool>
  </property>
  <property fmtid="{D5CDD505-2E9C-101B-9397-08002B2CF9AE}" pid="5" name="LinksUpToDate">
    <vt:bool>false</vt:bool>
  </property>
  <property fmtid="{D5CDD505-2E9C-101B-9397-08002B2CF9AE}" pid="6" name="Notes">
    <vt:i4>12</vt:i4>
  </property>
  <property fmtid="{D5CDD505-2E9C-101B-9397-08002B2CF9AE}" pid="7" name="PresentationFormat">
    <vt:lpwstr>Widescreen</vt:lpwstr>
  </property>
  <property fmtid="{D5CDD505-2E9C-101B-9397-08002B2CF9AE}" pid="8" name="ScaleCrop">
    <vt:bool>false</vt:bool>
  </property>
  <property fmtid="{D5CDD505-2E9C-101B-9397-08002B2CF9AE}" pid="9" name="ShareDoc">
    <vt:bool>false</vt:bool>
  </property>
  <property fmtid="{D5CDD505-2E9C-101B-9397-08002B2CF9AE}" pid="10" name="Slides">
    <vt:i4>22</vt:i4>
  </property>
</Properties>
</file>