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0" r:id="rId3"/>
    <p:sldId id="261" r:id="rId4"/>
    <p:sldId id="263" r:id="rId5"/>
    <p:sldId id="264" r:id="rId6"/>
    <p:sldId id="265" r:id="rId7"/>
    <p:sldId id="256" r:id="rId8"/>
    <p:sldId id="257" r:id="rId9"/>
    <p:sldId id="262" r:id="rId10"/>
    <p:sldId id="259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7842-B9B2-87F9-8EC2-31E388B73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4E5E4-8EF8-C055-C58D-88EB65A50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7525D-9F46-4294-3E25-B0E0347F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DCBB-5D4B-488F-B223-1808E772A22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8C196-2A1E-7578-CF79-31274CF2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F5BC8-FBF9-698B-CD9A-1FB2825A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C651-351F-4808-9DB8-B6BA0A3F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0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AA7D-0FA8-C739-C5C4-ACE5F839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9E782-D5DE-AAC0-E5F8-8772D8058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65FEC-D1A9-FE24-A08B-40FE02D4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DCBB-5D4B-488F-B223-1808E772A22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508EA-F017-1F90-8AF2-23E648B5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D9D72-6F5A-DF6A-95B7-044EB1C8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C651-351F-4808-9DB8-B6BA0A3F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0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6F614B-4C0F-8121-1DD2-65F5D2A99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AF9A4-4DBA-81EA-2A00-090C4DBC2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76A00-2EB4-9B95-A147-DA1BE182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DCBB-5D4B-488F-B223-1808E772A22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B9FB4-DD9D-83B7-11A6-391943E2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CE37-945F-48C3-D3C5-45495558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C651-351F-4808-9DB8-B6BA0A3F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5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63E6-C078-3C44-F615-58EC82C3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81076-C1E1-582C-7D65-592079E5D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BF8A1-9F8E-A078-DCF8-92AC312E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DCBB-5D4B-488F-B223-1808E772A22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10A87-55B1-0A3E-2B73-18274BE7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B35B0-C2B4-F60B-276D-10462545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C651-351F-4808-9DB8-B6BA0A3F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8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4473-0FA7-9428-2F0C-6FAEB23B2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BC5E-B29B-BACE-1591-DDD2F49AE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E8603-7FD9-9BC1-0F26-CFBB6ABE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DCBB-5D4B-488F-B223-1808E772A22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D57CD-D3AE-1FEF-7EC4-1D58202B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DA11-C960-7FD4-4E24-7C31551A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C651-351F-4808-9DB8-B6BA0A3F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9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2A91-5965-F0EB-BE91-42B2DFA8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1BD48-5ABF-0630-5163-621FA7062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E2F09-27C4-4123-07A8-9B171E1E0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7B609-5265-1D31-D67D-2B18B741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DCBB-5D4B-488F-B223-1808E772A22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877DE-C5E7-8B0F-0A38-E84A7404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A18CD-BA63-0697-EC7A-48B1F2C8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C651-351F-4808-9DB8-B6BA0A3F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8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FA69-9ED1-9A1B-F655-8AB44AC5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14A98-7DD2-C478-7F7B-37F089DED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FF763-C344-9224-B122-D9FCC3C07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F1E77-5BE8-5FC1-0510-BBF455AC8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F92AE-93C9-C0CC-BAD9-13FD50A5D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0D8F3-E819-AAB2-9D59-4993E579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DCBB-5D4B-488F-B223-1808E772A22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61BC0-9649-AC54-6CC5-7B267EC5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EFC4C-2AA3-7A41-D8D8-5939056F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C651-351F-4808-9DB8-B6BA0A3F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8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FA16-EC6F-F4FB-E332-A3D76CB6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99686-455D-E605-C432-3C256D93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DCBB-5D4B-488F-B223-1808E772A22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3FCC4-C49E-14F1-CB6A-D3A8DE30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1E435-5990-32EA-92ED-4BA36610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C651-351F-4808-9DB8-B6BA0A3F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FD5C3-8C0C-6807-C2D4-DC1FF3CE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DCBB-5D4B-488F-B223-1808E772A22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B4A01-D306-D302-C6E1-B9F398FC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22DEA-BB31-767D-3539-F998F021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C651-351F-4808-9DB8-B6BA0A3F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3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7E39-F762-2E34-8DB0-9742BC4C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3CAEB-2263-9A91-3CAE-3086DAA0A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296E-E91D-A96A-C694-EB80B5A13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93A94-9325-394A-71F6-01F88757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DCBB-5D4B-488F-B223-1808E772A22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6BF4F-7EA3-352F-82CB-07131F58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7AA54-5FD0-825F-81ED-1CCFFB01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C651-351F-4808-9DB8-B6BA0A3F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7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8B41-D892-BEAD-3BA2-01043401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5478A-1D43-BCB3-AA87-2DD80E3DC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E885C-65E2-E715-E1A5-EA0D7D926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F09CC-1012-76FE-0F9D-81B9AB69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DCBB-5D4B-488F-B223-1808E772A22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AE43D-6DDE-0B09-FCFB-5A4249D4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B5651-D227-579D-5026-1768A435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C651-351F-4808-9DB8-B6BA0A3F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91FB5-7A80-0098-2134-90FC89D8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1B730-B0AB-9091-3EC0-87CC3BF29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6104-C693-969F-255A-B9217C2D0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EDCBB-5D4B-488F-B223-1808E772A22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98DEA-9E02-3D64-15FC-F6805B5DE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3B65-87EB-582E-1F51-F0F1859B2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1C651-351F-4808-9DB8-B6BA0A3F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0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1804-521E-7B1C-73B4-61511680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C49D5B-1F0F-4D04-31B2-FA434AF98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13" y="-318821"/>
            <a:ext cx="5062706" cy="281116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F67DD6-359C-5788-9D9F-ECAD62AF4CF8}"/>
              </a:ext>
            </a:extLst>
          </p:cNvPr>
          <p:cNvSpPr txBox="1"/>
          <p:nvPr/>
        </p:nvSpPr>
        <p:spPr>
          <a:xfrm>
            <a:off x="2846373" y="1782491"/>
            <a:ext cx="6097348" cy="457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7010" marR="205105" algn="ctr">
              <a:lnSpc>
                <a:spcPct val="250000"/>
              </a:lnSpc>
              <a:spcBef>
                <a:spcPts val="980"/>
              </a:spcBef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Master of Science (Data Science &amp; Big Data Analytics)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07010" marR="205105" algn="ctr">
              <a:lnSpc>
                <a:spcPct val="250000"/>
              </a:lnSpc>
              <a:spcBef>
                <a:spcPts val="980"/>
              </a:spcBef>
              <a:spcAft>
                <a:spcPts val="800"/>
              </a:spcAft>
            </a:pPr>
            <a:r>
              <a:rPr lang="en-IN" sz="18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F. Y.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M.Sc. (DS &amp; BDA)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SCHOOL OF ENGINEERING AND TECHNOLOGY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SCIENCE &amp; APPLICATION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2023-2025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599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DEB062-814C-71BE-69F8-35DEF7E8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592" y="1214128"/>
            <a:ext cx="7886124" cy="510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D5342F-460B-4209-00C3-31B8BEF7D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2" y="428206"/>
            <a:ext cx="992643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48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FABE30-C0D7-442B-51C0-9A5614B7F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82" y="118600"/>
            <a:ext cx="9564435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99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579C41-33C1-70D1-8C8F-ED744AA3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9" y="209100"/>
            <a:ext cx="9964541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32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FF5B31-F25F-6C97-1C8D-76D63E7A8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08" y="185285"/>
            <a:ext cx="10088383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46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35A611-464B-0680-5E1B-62354FA1C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25" y="199574"/>
            <a:ext cx="8592749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08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47F869-95A6-B3AF-356A-1AADC8BF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72" y="285311"/>
            <a:ext cx="8992855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60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6DD2AD-A1FC-90B2-D571-B10E562A5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3" y="356298"/>
            <a:ext cx="10193173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4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B95BE2-F13E-4710-3407-6C4F966BB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437732"/>
            <a:ext cx="10802858" cy="598253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8839A5-39F4-593A-ECD2-5B0A09A29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57263"/>
              </p:ext>
            </p:extLst>
          </p:nvPr>
        </p:nvGraphicFramePr>
        <p:xfrm>
          <a:off x="2572313" y="437732"/>
          <a:ext cx="5333606" cy="4695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3606">
                  <a:extLst>
                    <a:ext uri="{9D8B030D-6E8A-4147-A177-3AD203B41FA5}">
                      <a16:colId xmlns:a16="http://schemas.microsoft.com/office/drawing/2014/main" val="935780520"/>
                    </a:ext>
                  </a:extLst>
                </a:gridCol>
              </a:tblGrid>
              <a:tr h="4695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Data Warehousing &amp; Data Mining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1999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25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7BCBEF-E8E7-1C4A-C9BE-003FFADCC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08" y="613969"/>
            <a:ext cx="10812384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7EABAE-911F-2367-7288-72799545E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53" y="1055509"/>
            <a:ext cx="9257289" cy="53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1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2619E6-1566-FDC3-D80D-4909CAFA1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6" y="466311"/>
            <a:ext cx="10307488" cy="5925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693DC2-2121-C41C-6E80-A3880BF34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677" y="866417"/>
            <a:ext cx="9640645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6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876DF1-1619-5DDF-FBE5-0FA5BF067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811" y="147179"/>
            <a:ext cx="6106377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0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8579B2-DD52-C5C9-7134-E11364BD9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F7A28-5C95-BD31-9008-50709B8AB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643" y="0"/>
            <a:ext cx="9234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3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9BE9AD-C14A-5D95-BAC2-E787E2B6C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50" y="-80920"/>
            <a:ext cx="10144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3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68DC31-3968-FA18-FA99-0A2D9AE16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36" y="232916"/>
            <a:ext cx="8259328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42</Words>
  <Application>Microsoft Office PowerPoint</Application>
  <PresentationFormat>Widescreen</PresentationFormat>
  <Paragraphs>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21</cp:revision>
  <dcterms:created xsi:type="dcterms:W3CDTF">2023-08-04T06:41:50Z</dcterms:created>
  <dcterms:modified xsi:type="dcterms:W3CDTF">2023-08-09T04:34:41Z</dcterms:modified>
</cp:coreProperties>
</file>