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3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FADFA-41D3-42EE-8911-12B493E55839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7856-30AB-4331-9953-DFE346593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FADFA-41D3-42EE-8911-12B493E55839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7856-30AB-4331-9953-DFE346593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91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FADFA-41D3-42EE-8911-12B493E55839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7856-30AB-4331-9953-DFE346593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52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FADFA-41D3-42EE-8911-12B493E55839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7856-30AB-4331-9953-DFE346593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65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FADFA-41D3-42EE-8911-12B493E55839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7856-30AB-4331-9953-DFE346593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66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FADFA-41D3-42EE-8911-12B493E55839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7856-30AB-4331-9953-DFE346593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69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FADFA-41D3-42EE-8911-12B493E55839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7856-30AB-4331-9953-DFE346593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0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FADFA-41D3-42EE-8911-12B493E55839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7856-30AB-4331-9953-DFE346593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4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FADFA-41D3-42EE-8911-12B493E55839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7856-30AB-4331-9953-DFE346593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65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FADFA-41D3-42EE-8911-12B493E55839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7856-30AB-4331-9953-DFE346593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36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FADFA-41D3-42EE-8911-12B493E55839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7856-30AB-4331-9953-DFE346593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1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FADFA-41D3-42EE-8911-12B493E55839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47856-30AB-4331-9953-DFE346593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96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873211" y="902043"/>
            <a:ext cx="10033686" cy="601661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ja-JP" sz="4000" b="1" dirty="0" smtClean="0">
                <a:solidFill>
                  <a:srgbClr val="FF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Hướng </a:t>
            </a:r>
            <a:r>
              <a:rPr lang="en-US" altLang="ja-JP" sz="4000" b="1" dirty="0" err="1" smtClean="0">
                <a:solidFill>
                  <a:srgbClr val="FF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dẫn</a:t>
            </a:r>
            <a:r>
              <a:rPr lang="en-US" altLang="ja-JP" sz="4000" b="1" dirty="0" smtClean="0">
                <a:solidFill>
                  <a:srgbClr val="FF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ja-JP" sz="4000" b="1" dirty="0" err="1" smtClean="0">
                <a:solidFill>
                  <a:srgbClr val="FF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sử</a:t>
            </a:r>
            <a:r>
              <a:rPr lang="en-US" altLang="ja-JP" sz="4000" b="1" dirty="0" smtClean="0">
                <a:solidFill>
                  <a:srgbClr val="FF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ja-JP" sz="4000" b="1" dirty="0" err="1" smtClean="0">
                <a:solidFill>
                  <a:srgbClr val="FF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dụng</a:t>
            </a:r>
            <a:r>
              <a:rPr lang="en-US" altLang="ja-JP" sz="4000" b="1" dirty="0" smtClean="0">
                <a:solidFill>
                  <a:srgbClr val="FF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hệ </a:t>
            </a:r>
            <a:r>
              <a:rPr lang="en-US" altLang="ja-JP" sz="4000" b="1" dirty="0" err="1" smtClean="0">
                <a:solidFill>
                  <a:srgbClr val="FF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thống</a:t>
            </a:r>
            <a:r>
              <a:rPr lang="en-US" altLang="ja-JP" sz="4000" b="1" dirty="0" smtClean="0">
                <a:solidFill>
                  <a:srgbClr val="FF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ja-JP" sz="4000" b="1" dirty="0" err="1" smtClean="0">
                <a:solidFill>
                  <a:srgbClr val="FF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DigiX</a:t>
            </a:r>
            <a:r>
              <a:rPr lang="en-US" altLang="ja-JP" sz="4000" b="1" dirty="0" smtClean="0">
                <a:solidFill>
                  <a:srgbClr val="FF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Tracking</a:t>
            </a:r>
            <a:endParaRPr lang="en-US" altLang="zh-TW" sz="4000" b="1" dirty="0">
              <a:solidFill>
                <a:srgbClr val="FF00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206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964" y="453081"/>
            <a:ext cx="3550980" cy="614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690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484" y="502507"/>
            <a:ext cx="3312270" cy="56964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19" y="502507"/>
            <a:ext cx="3293766" cy="56964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8246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75389" y="1379837"/>
            <a:ext cx="5029200" cy="2286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B1: Đăng </a:t>
            </a:r>
            <a:r>
              <a:rPr lang="en-US" dirty="0" err="1" smtClean="0">
                <a:solidFill>
                  <a:srgbClr val="002060"/>
                </a:solidFill>
              </a:rPr>
              <a:t>nhập</a:t>
            </a:r>
            <a:r>
              <a:rPr lang="en-US" dirty="0" smtClean="0">
                <a:solidFill>
                  <a:srgbClr val="002060"/>
                </a:solidFill>
              </a:rPr>
              <a:t> phần </a:t>
            </a:r>
            <a:r>
              <a:rPr lang="en-US" dirty="0" err="1" smtClean="0">
                <a:solidFill>
                  <a:srgbClr val="002060"/>
                </a:solidFill>
              </a:rPr>
              <a:t>mềm</a:t>
            </a:r>
            <a:endParaRPr lang="en-US" dirty="0" smtClean="0">
              <a:solidFill>
                <a:srgbClr val="00206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 err="1" smtClean="0">
                <a:solidFill>
                  <a:srgbClr val="002060"/>
                </a:solidFill>
              </a:rPr>
              <a:t>Nhập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thông</a:t>
            </a:r>
            <a:r>
              <a:rPr lang="en-US" dirty="0" smtClean="0">
                <a:solidFill>
                  <a:srgbClr val="002060"/>
                </a:solidFill>
              </a:rPr>
              <a:t> tin User Name &amp; Password </a:t>
            </a:r>
            <a:r>
              <a:rPr lang="en-US" dirty="0" err="1" smtClean="0">
                <a:solidFill>
                  <a:srgbClr val="002060"/>
                </a:solidFill>
              </a:rPr>
              <a:t>được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cung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cấp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solidFill>
                  <a:srgbClr val="002060"/>
                </a:solidFill>
              </a:rPr>
              <a:t>Nhấn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nút</a:t>
            </a:r>
            <a:r>
              <a:rPr lang="en-US" dirty="0" smtClean="0">
                <a:solidFill>
                  <a:srgbClr val="002060"/>
                </a:solidFill>
              </a:rPr>
              <a:t> “</a:t>
            </a:r>
            <a:r>
              <a:rPr lang="en-US" dirty="0" err="1" smtClean="0">
                <a:solidFill>
                  <a:srgbClr val="002060"/>
                </a:solidFill>
              </a:rPr>
              <a:t>Đăng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nhập</a:t>
            </a:r>
            <a:r>
              <a:rPr lang="en-US" dirty="0" smtClean="0">
                <a:solidFill>
                  <a:srgbClr val="002060"/>
                </a:solidFill>
              </a:rPr>
              <a:t>” </a:t>
            </a:r>
            <a:r>
              <a:rPr lang="en-US" dirty="0" err="1" smtClean="0">
                <a:solidFill>
                  <a:srgbClr val="002060"/>
                </a:solidFill>
              </a:rPr>
              <a:t>để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đăng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nhập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vào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phần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mềm</a:t>
            </a:r>
            <a:endParaRPr lang="en-US" dirty="0" smtClean="0">
              <a:solidFill>
                <a:srgbClr val="002060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159" y="212462"/>
            <a:ext cx="3704398" cy="64066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8039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49979" y="1215081"/>
            <a:ext cx="4304270" cy="47161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B2: Các chức năng phần </a:t>
            </a:r>
            <a:r>
              <a:rPr lang="en-US" dirty="0" err="1" smtClean="0">
                <a:solidFill>
                  <a:srgbClr val="002060"/>
                </a:solidFill>
              </a:rPr>
              <a:t>mềm</a:t>
            </a:r>
            <a:r>
              <a:rPr lang="en-US" dirty="0" smtClean="0">
                <a:solidFill>
                  <a:srgbClr val="002060"/>
                </a:solidFill>
              </a:rPr>
              <a:t>: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1- </a:t>
            </a:r>
            <a:r>
              <a:rPr lang="en-US" b="1" dirty="0" smtClean="0">
                <a:solidFill>
                  <a:srgbClr val="002060"/>
                </a:solidFill>
              </a:rPr>
              <a:t>Điểm </a:t>
            </a:r>
            <a:r>
              <a:rPr lang="en-US" b="1" dirty="0" err="1" smtClean="0">
                <a:solidFill>
                  <a:srgbClr val="002060"/>
                </a:solidFill>
              </a:rPr>
              <a:t>danh</a:t>
            </a:r>
            <a:r>
              <a:rPr lang="en-US" b="1" dirty="0" smtClean="0">
                <a:solidFill>
                  <a:srgbClr val="002060"/>
                </a:solidFill>
              </a:rPr>
              <a:t> bắt đầu:</a:t>
            </a:r>
            <a:r>
              <a:rPr lang="en-US" dirty="0" smtClean="0">
                <a:solidFill>
                  <a:srgbClr val="002060"/>
                </a:solidFill>
              </a:rPr>
              <a:t> Điểm </a:t>
            </a:r>
            <a:r>
              <a:rPr lang="en-US" dirty="0" err="1" smtClean="0">
                <a:solidFill>
                  <a:srgbClr val="002060"/>
                </a:solidFill>
              </a:rPr>
              <a:t>danh</a:t>
            </a:r>
            <a:r>
              <a:rPr lang="en-US" dirty="0" smtClean="0">
                <a:solidFill>
                  <a:srgbClr val="002060"/>
                </a:solidFill>
              </a:rPr>
              <a:t> giờ bắt đầu làm việc trong ngày.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2- </a:t>
            </a:r>
            <a:r>
              <a:rPr lang="en-US" b="1" dirty="0" smtClean="0">
                <a:solidFill>
                  <a:srgbClr val="002060"/>
                </a:solidFill>
              </a:rPr>
              <a:t>Điểm </a:t>
            </a:r>
            <a:r>
              <a:rPr lang="en-US" b="1" dirty="0" err="1" smtClean="0">
                <a:solidFill>
                  <a:srgbClr val="002060"/>
                </a:solidFill>
              </a:rPr>
              <a:t>danh</a:t>
            </a:r>
            <a:r>
              <a:rPr lang="en-US" b="1" dirty="0" smtClean="0">
                <a:solidFill>
                  <a:srgbClr val="002060"/>
                </a:solidFill>
              </a:rPr>
              <a:t> kết </a:t>
            </a:r>
            <a:r>
              <a:rPr lang="en-US" b="1" dirty="0" err="1" smtClean="0">
                <a:solidFill>
                  <a:srgbClr val="002060"/>
                </a:solidFill>
              </a:rPr>
              <a:t>thúc</a:t>
            </a:r>
            <a:r>
              <a:rPr lang="en-US" b="1" dirty="0" smtClean="0">
                <a:solidFill>
                  <a:srgbClr val="002060"/>
                </a:solidFill>
              </a:rPr>
              <a:t>: </a:t>
            </a:r>
            <a:r>
              <a:rPr lang="en-US" dirty="0" smtClean="0">
                <a:solidFill>
                  <a:srgbClr val="002060"/>
                </a:solidFill>
              </a:rPr>
              <a:t>Điểm </a:t>
            </a:r>
            <a:r>
              <a:rPr lang="en-US" dirty="0" err="1" smtClean="0">
                <a:solidFill>
                  <a:srgbClr val="002060"/>
                </a:solidFill>
              </a:rPr>
              <a:t>danh</a:t>
            </a:r>
            <a:r>
              <a:rPr lang="en-US" dirty="0" smtClean="0">
                <a:solidFill>
                  <a:srgbClr val="002060"/>
                </a:solidFill>
              </a:rPr>
              <a:t> giờ kết </a:t>
            </a:r>
            <a:r>
              <a:rPr lang="en-US" dirty="0" err="1" smtClean="0">
                <a:solidFill>
                  <a:srgbClr val="002060"/>
                </a:solidFill>
              </a:rPr>
              <a:t>thúc</a:t>
            </a:r>
            <a:r>
              <a:rPr lang="en-US" dirty="0" smtClean="0">
                <a:solidFill>
                  <a:srgbClr val="002060"/>
                </a:solidFill>
              </a:rPr>
              <a:t> làm việc trong ngày.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3- </a:t>
            </a:r>
            <a:r>
              <a:rPr lang="en-US" b="1" dirty="0" smtClean="0">
                <a:solidFill>
                  <a:srgbClr val="002060"/>
                </a:solidFill>
              </a:rPr>
              <a:t>Báo </a:t>
            </a:r>
            <a:r>
              <a:rPr lang="en-US" b="1" dirty="0" err="1" smtClean="0">
                <a:solidFill>
                  <a:srgbClr val="002060"/>
                </a:solidFill>
              </a:rPr>
              <a:t>cáo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lắp</a:t>
            </a:r>
            <a:r>
              <a:rPr lang="en-US" b="1" dirty="0" smtClean="0">
                <a:solidFill>
                  <a:srgbClr val="002060"/>
                </a:solidFill>
              </a:rPr>
              <a:t> đặt POSM: </a:t>
            </a:r>
            <a:r>
              <a:rPr lang="en-US" dirty="0" err="1" smtClean="0">
                <a:solidFill>
                  <a:srgbClr val="002060"/>
                </a:solidFill>
              </a:rPr>
              <a:t>Tải</a:t>
            </a:r>
            <a:r>
              <a:rPr lang="en-US" dirty="0" smtClean="0">
                <a:solidFill>
                  <a:srgbClr val="002060"/>
                </a:solidFill>
              </a:rPr>
              <a:t> dữ liệu thông tin </a:t>
            </a:r>
            <a:r>
              <a:rPr lang="en-US" dirty="0" err="1" smtClean="0">
                <a:solidFill>
                  <a:srgbClr val="002060"/>
                </a:solidFill>
              </a:rPr>
              <a:t>cửa</a:t>
            </a:r>
            <a:r>
              <a:rPr lang="en-US" dirty="0" smtClean="0">
                <a:solidFill>
                  <a:srgbClr val="002060"/>
                </a:solidFill>
              </a:rPr>
              <a:t> hàng, thông tin </a:t>
            </a:r>
            <a:r>
              <a:rPr lang="en-US" dirty="0" err="1" smtClean="0">
                <a:solidFill>
                  <a:srgbClr val="002060"/>
                </a:solidFill>
              </a:rPr>
              <a:t>chương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trình</a:t>
            </a:r>
            <a:r>
              <a:rPr lang="en-US" dirty="0" smtClean="0">
                <a:solidFill>
                  <a:srgbClr val="002060"/>
                </a:solidFill>
              </a:rPr>
              <a:t>,……. </a:t>
            </a:r>
            <a:r>
              <a:rPr lang="en-US" dirty="0" err="1" smtClean="0">
                <a:solidFill>
                  <a:srgbClr val="002060"/>
                </a:solidFill>
              </a:rPr>
              <a:t>được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phân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lịch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trong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ngày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4- </a:t>
            </a:r>
            <a:r>
              <a:rPr lang="en-US" b="1" dirty="0" err="1" smtClean="0">
                <a:solidFill>
                  <a:srgbClr val="002060"/>
                </a:solidFill>
              </a:rPr>
              <a:t>Tải</a:t>
            </a:r>
            <a:r>
              <a:rPr lang="en-US" b="1" dirty="0" smtClean="0">
                <a:solidFill>
                  <a:srgbClr val="002060"/>
                </a:solidFill>
              </a:rPr>
              <a:t> dữ liệu lên: </a:t>
            </a:r>
            <a:r>
              <a:rPr lang="en-US" dirty="0" smtClean="0">
                <a:solidFill>
                  <a:srgbClr val="002060"/>
                </a:solidFill>
              </a:rPr>
              <a:t>Gửi báo </a:t>
            </a:r>
            <a:r>
              <a:rPr lang="en-US" dirty="0" err="1" smtClean="0">
                <a:solidFill>
                  <a:srgbClr val="002060"/>
                </a:solidFill>
              </a:rPr>
              <a:t>cáo</a:t>
            </a:r>
            <a:r>
              <a:rPr lang="en-US" dirty="0" smtClean="0">
                <a:solidFill>
                  <a:srgbClr val="002060"/>
                </a:solidFill>
              </a:rPr>
              <a:t> đã làm trong ngày lên hệ </a:t>
            </a:r>
            <a:r>
              <a:rPr lang="en-US" dirty="0" err="1" smtClean="0">
                <a:solidFill>
                  <a:srgbClr val="002060"/>
                </a:solidFill>
              </a:rPr>
              <a:t>thống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5</a:t>
            </a:r>
            <a:r>
              <a:rPr lang="en-US" dirty="0" smtClean="0">
                <a:solidFill>
                  <a:srgbClr val="002060"/>
                </a:solidFill>
              </a:rPr>
              <a:t>- </a:t>
            </a:r>
            <a:r>
              <a:rPr lang="en-US" b="1" dirty="0" smtClean="0">
                <a:solidFill>
                  <a:srgbClr val="002060"/>
                </a:solidFill>
              </a:rPr>
              <a:t>Kết quả báo </a:t>
            </a:r>
            <a:r>
              <a:rPr lang="en-US" b="1" dirty="0" err="1" smtClean="0">
                <a:solidFill>
                  <a:srgbClr val="002060"/>
                </a:solidFill>
              </a:rPr>
              <a:t>cáo</a:t>
            </a:r>
            <a:r>
              <a:rPr lang="en-US" b="1" dirty="0" smtClean="0">
                <a:solidFill>
                  <a:srgbClr val="002060"/>
                </a:solidFill>
              </a:rPr>
              <a:t>: </a:t>
            </a:r>
            <a:r>
              <a:rPr lang="en-US" dirty="0" smtClean="0">
                <a:solidFill>
                  <a:srgbClr val="002060"/>
                </a:solidFill>
              </a:rPr>
              <a:t>Gửi báo </a:t>
            </a:r>
            <a:r>
              <a:rPr lang="en-US" dirty="0" err="1" smtClean="0">
                <a:solidFill>
                  <a:srgbClr val="002060"/>
                </a:solidFill>
              </a:rPr>
              <a:t>cáo</a:t>
            </a:r>
            <a:r>
              <a:rPr lang="en-US" dirty="0" smtClean="0">
                <a:solidFill>
                  <a:srgbClr val="002060"/>
                </a:solidFill>
              </a:rPr>
              <a:t> đã làm trong ngày lên hệ </a:t>
            </a:r>
            <a:r>
              <a:rPr lang="en-US" dirty="0" err="1" smtClean="0">
                <a:solidFill>
                  <a:srgbClr val="002060"/>
                </a:solidFill>
              </a:rPr>
              <a:t>thống</a:t>
            </a:r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061" y="304152"/>
            <a:ext cx="3556118" cy="61501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4001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098" y="659027"/>
            <a:ext cx="3212238" cy="55399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85" y="659027"/>
            <a:ext cx="3203265" cy="55399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7549979" y="659027"/>
            <a:ext cx="4304270" cy="52722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B3: </a:t>
            </a:r>
            <a:r>
              <a:rPr lang="en-US" dirty="0" err="1" smtClean="0">
                <a:solidFill>
                  <a:srgbClr val="002060"/>
                </a:solidFill>
              </a:rPr>
              <a:t>Thực</a:t>
            </a:r>
            <a:r>
              <a:rPr lang="en-US" dirty="0" smtClean="0">
                <a:solidFill>
                  <a:srgbClr val="002060"/>
                </a:solidFill>
              </a:rPr>
              <a:t> hiện điểm </a:t>
            </a:r>
            <a:r>
              <a:rPr lang="en-US" dirty="0" err="1" smtClean="0">
                <a:solidFill>
                  <a:srgbClr val="002060"/>
                </a:solidFill>
              </a:rPr>
              <a:t>danh</a:t>
            </a:r>
            <a:r>
              <a:rPr lang="en-US" dirty="0" smtClean="0">
                <a:solidFill>
                  <a:srgbClr val="002060"/>
                </a:solidFill>
              </a:rPr>
              <a:t>: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1- </a:t>
            </a:r>
            <a:r>
              <a:rPr lang="en-US" b="1" dirty="0" smtClean="0">
                <a:solidFill>
                  <a:srgbClr val="002060"/>
                </a:solidFill>
              </a:rPr>
              <a:t>Điểm </a:t>
            </a:r>
            <a:r>
              <a:rPr lang="en-US" b="1" dirty="0" err="1" smtClean="0">
                <a:solidFill>
                  <a:srgbClr val="002060"/>
                </a:solidFill>
              </a:rPr>
              <a:t>danh</a:t>
            </a:r>
            <a:r>
              <a:rPr lang="en-US" b="1" dirty="0" smtClean="0">
                <a:solidFill>
                  <a:srgbClr val="002060"/>
                </a:solidFill>
              </a:rPr>
              <a:t> bắt đầu:</a:t>
            </a:r>
            <a:r>
              <a:rPr lang="en-US" dirty="0" smtClean="0">
                <a:solidFill>
                  <a:srgbClr val="002060"/>
                </a:solidFill>
              </a:rPr>
              <a:t> Điểm </a:t>
            </a:r>
            <a:r>
              <a:rPr lang="en-US" dirty="0" err="1" smtClean="0">
                <a:solidFill>
                  <a:srgbClr val="002060"/>
                </a:solidFill>
              </a:rPr>
              <a:t>danh</a:t>
            </a:r>
            <a:r>
              <a:rPr lang="en-US" dirty="0" smtClean="0">
                <a:solidFill>
                  <a:srgbClr val="002060"/>
                </a:solidFill>
              </a:rPr>
              <a:t> giờ bắt đầu làm việc trong ngày.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2- </a:t>
            </a:r>
            <a:r>
              <a:rPr lang="en-US" b="1" dirty="0" smtClean="0">
                <a:solidFill>
                  <a:srgbClr val="002060"/>
                </a:solidFill>
              </a:rPr>
              <a:t>Điểm </a:t>
            </a:r>
            <a:r>
              <a:rPr lang="en-US" b="1" dirty="0" err="1" smtClean="0">
                <a:solidFill>
                  <a:srgbClr val="002060"/>
                </a:solidFill>
              </a:rPr>
              <a:t>danh</a:t>
            </a:r>
            <a:r>
              <a:rPr lang="en-US" b="1" dirty="0" smtClean="0">
                <a:solidFill>
                  <a:srgbClr val="002060"/>
                </a:solidFill>
              </a:rPr>
              <a:t> kết </a:t>
            </a:r>
            <a:r>
              <a:rPr lang="en-US" b="1" dirty="0" err="1" smtClean="0">
                <a:solidFill>
                  <a:srgbClr val="002060"/>
                </a:solidFill>
              </a:rPr>
              <a:t>thúc</a:t>
            </a:r>
            <a:r>
              <a:rPr lang="en-US" b="1" dirty="0" smtClean="0">
                <a:solidFill>
                  <a:srgbClr val="002060"/>
                </a:solidFill>
              </a:rPr>
              <a:t>: </a:t>
            </a:r>
            <a:r>
              <a:rPr lang="en-US" dirty="0" smtClean="0">
                <a:solidFill>
                  <a:srgbClr val="002060"/>
                </a:solidFill>
              </a:rPr>
              <a:t>Điểm </a:t>
            </a:r>
            <a:r>
              <a:rPr lang="en-US" dirty="0" err="1" smtClean="0">
                <a:solidFill>
                  <a:srgbClr val="002060"/>
                </a:solidFill>
              </a:rPr>
              <a:t>danh</a:t>
            </a:r>
            <a:r>
              <a:rPr lang="en-US" dirty="0" smtClean="0">
                <a:solidFill>
                  <a:srgbClr val="002060"/>
                </a:solidFill>
              </a:rPr>
              <a:t> giờ kết </a:t>
            </a:r>
            <a:r>
              <a:rPr lang="en-US" dirty="0" err="1" smtClean="0">
                <a:solidFill>
                  <a:srgbClr val="002060"/>
                </a:solidFill>
              </a:rPr>
              <a:t>thúc</a:t>
            </a:r>
            <a:r>
              <a:rPr lang="en-US" dirty="0" smtClean="0">
                <a:solidFill>
                  <a:srgbClr val="002060"/>
                </a:solidFill>
              </a:rPr>
              <a:t> làm việc trong ngày.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242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310" y="255372"/>
            <a:ext cx="3531927" cy="61083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39" y="255372"/>
            <a:ext cx="3541820" cy="61083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7986584" y="502508"/>
            <a:ext cx="4098324" cy="52722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B4: </a:t>
            </a:r>
            <a:r>
              <a:rPr lang="en-US" dirty="0" err="1" smtClean="0">
                <a:solidFill>
                  <a:srgbClr val="002060"/>
                </a:solidFill>
              </a:rPr>
              <a:t>Thực</a:t>
            </a:r>
            <a:r>
              <a:rPr lang="en-US" dirty="0" smtClean="0">
                <a:solidFill>
                  <a:srgbClr val="002060"/>
                </a:solidFill>
              </a:rPr>
              <a:t> hiện báo </a:t>
            </a:r>
            <a:r>
              <a:rPr lang="en-US" dirty="0" err="1" smtClean="0">
                <a:solidFill>
                  <a:srgbClr val="002060"/>
                </a:solidFill>
              </a:rPr>
              <a:t>cáo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lắp</a:t>
            </a:r>
            <a:r>
              <a:rPr lang="en-US" dirty="0" smtClean="0">
                <a:solidFill>
                  <a:srgbClr val="002060"/>
                </a:solidFill>
              </a:rPr>
              <a:t> đặt POSM: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1- </a:t>
            </a:r>
            <a:r>
              <a:rPr lang="en-US" dirty="0" err="1" smtClean="0">
                <a:solidFill>
                  <a:srgbClr val="002060"/>
                </a:solidFill>
              </a:rPr>
              <a:t>Nhập</a:t>
            </a:r>
            <a:r>
              <a:rPr lang="en-US" dirty="0" smtClean="0">
                <a:solidFill>
                  <a:srgbClr val="002060"/>
                </a:solidFill>
              </a:rPr>
              <a:t> Mã </a:t>
            </a:r>
            <a:r>
              <a:rPr lang="en-US" dirty="0" err="1" smtClean="0">
                <a:solidFill>
                  <a:srgbClr val="002060"/>
                </a:solidFill>
              </a:rPr>
              <a:t>cửa</a:t>
            </a:r>
            <a:r>
              <a:rPr lang="en-US" dirty="0" smtClean="0">
                <a:solidFill>
                  <a:srgbClr val="002060"/>
                </a:solidFill>
              </a:rPr>
              <a:t> hàng được phân công làm việc.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2- Nhấn “Tìm </a:t>
            </a:r>
            <a:r>
              <a:rPr lang="en-US" dirty="0" err="1" smtClean="0">
                <a:solidFill>
                  <a:srgbClr val="002060"/>
                </a:solidFill>
              </a:rPr>
              <a:t>cửa</a:t>
            </a:r>
            <a:r>
              <a:rPr lang="en-US" dirty="0" smtClean="0">
                <a:solidFill>
                  <a:srgbClr val="002060"/>
                </a:solidFill>
              </a:rPr>
              <a:t> hàng” để </a:t>
            </a:r>
            <a:r>
              <a:rPr lang="en-US" dirty="0" err="1" smtClean="0">
                <a:solidFill>
                  <a:srgbClr val="002060"/>
                </a:solidFill>
              </a:rPr>
              <a:t>tải</a:t>
            </a:r>
            <a:r>
              <a:rPr lang="en-US" dirty="0" smtClean="0">
                <a:solidFill>
                  <a:srgbClr val="002060"/>
                </a:solidFill>
              </a:rPr>
              <a:t> thông tin </a:t>
            </a:r>
            <a:r>
              <a:rPr lang="en-US" dirty="0" err="1" smtClean="0">
                <a:solidFill>
                  <a:srgbClr val="002060"/>
                </a:solidFill>
              </a:rPr>
              <a:t>cửa</a:t>
            </a:r>
            <a:r>
              <a:rPr lang="en-US" dirty="0" smtClean="0">
                <a:solidFill>
                  <a:srgbClr val="002060"/>
                </a:solidFill>
              </a:rPr>
              <a:t> hàng.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3- Nhấn “Sửa thông tin </a:t>
            </a:r>
            <a:r>
              <a:rPr lang="en-US" dirty="0" err="1" smtClean="0">
                <a:solidFill>
                  <a:srgbClr val="002060"/>
                </a:solidFill>
              </a:rPr>
              <a:t>cửa</a:t>
            </a:r>
            <a:r>
              <a:rPr lang="en-US" dirty="0" smtClean="0">
                <a:solidFill>
                  <a:srgbClr val="002060"/>
                </a:solidFill>
              </a:rPr>
              <a:t> hàng” để </a:t>
            </a:r>
            <a:r>
              <a:rPr lang="en-US" dirty="0" err="1" smtClean="0">
                <a:solidFill>
                  <a:srgbClr val="002060"/>
                </a:solidFill>
              </a:rPr>
              <a:t>cập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nhật</a:t>
            </a:r>
            <a:r>
              <a:rPr lang="en-US" dirty="0" smtClean="0">
                <a:solidFill>
                  <a:srgbClr val="002060"/>
                </a:solidFill>
              </a:rPr>
              <a:t> thông tin </a:t>
            </a:r>
            <a:r>
              <a:rPr lang="en-US" dirty="0" err="1" smtClean="0">
                <a:solidFill>
                  <a:srgbClr val="002060"/>
                </a:solidFill>
              </a:rPr>
              <a:t>cửa</a:t>
            </a:r>
            <a:r>
              <a:rPr lang="en-US" dirty="0" smtClean="0">
                <a:solidFill>
                  <a:srgbClr val="002060"/>
                </a:solidFill>
              </a:rPr>
              <a:t> hàng.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98292" y="5346357"/>
            <a:ext cx="1746945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25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45" y="471737"/>
            <a:ext cx="3292506" cy="56942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7986584" y="502508"/>
            <a:ext cx="4098324" cy="52722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B5: </a:t>
            </a:r>
            <a:r>
              <a:rPr lang="en-US" dirty="0" err="1" smtClean="0">
                <a:solidFill>
                  <a:srgbClr val="002060"/>
                </a:solidFill>
              </a:rPr>
              <a:t>Thực</a:t>
            </a:r>
            <a:r>
              <a:rPr lang="en-US" dirty="0" smtClean="0">
                <a:solidFill>
                  <a:srgbClr val="002060"/>
                </a:solidFill>
              </a:rPr>
              <a:t> hiện báo </a:t>
            </a:r>
            <a:r>
              <a:rPr lang="en-US" dirty="0" err="1" smtClean="0">
                <a:solidFill>
                  <a:srgbClr val="002060"/>
                </a:solidFill>
              </a:rPr>
              <a:t>cáo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lắp</a:t>
            </a:r>
            <a:r>
              <a:rPr lang="en-US" dirty="0" smtClean="0">
                <a:solidFill>
                  <a:srgbClr val="002060"/>
                </a:solidFill>
              </a:rPr>
              <a:t> đặt </a:t>
            </a:r>
            <a:r>
              <a:rPr lang="en-US" dirty="0" smtClean="0">
                <a:solidFill>
                  <a:srgbClr val="002060"/>
                </a:solidFill>
              </a:rPr>
              <a:t>POSM(</a:t>
            </a:r>
            <a:r>
              <a:rPr lang="en-US" dirty="0" err="1" smtClean="0">
                <a:solidFill>
                  <a:srgbClr val="002060"/>
                </a:solidFill>
              </a:rPr>
              <a:t>tt</a:t>
            </a:r>
            <a:r>
              <a:rPr lang="en-US" dirty="0" smtClean="0">
                <a:solidFill>
                  <a:srgbClr val="002060"/>
                </a:solidFill>
              </a:rPr>
              <a:t>):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1- </a:t>
            </a:r>
            <a:r>
              <a:rPr lang="en-US" dirty="0" err="1" smtClean="0">
                <a:solidFill>
                  <a:srgbClr val="002060"/>
                </a:solidFill>
              </a:rPr>
              <a:t>Nhập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Ghi chú.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2- </a:t>
            </a:r>
            <a:r>
              <a:rPr lang="en-US" dirty="0" smtClean="0">
                <a:solidFill>
                  <a:srgbClr val="002060"/>
                </a:solidFill>
              </a:rPr>
              <a:t>Chọn mục “</a:t>
            </a:r>
            <a:r>
              <a:rPr lang="en-US" dirty="0" err="1" smtClean="0">
                <a:solidFill>
                  <a:srgbClr val="002060"/>
                </a:solidFill>
              </a:rPr>
              <a:t>Thành</a:t>
            </a:r>
            <a:r>
              <a:rPr lang="en-US" dirty="0" smtClean="0">
                <a:solidFill>
                  <a:srgbClr val="002060"/>
                </a:solidFill>
              </a:rPr>
              <a:t> công”.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3- </a:t>
            </a:r>
            <a:r>
              <a:rPr lang="en-US" dirty="0" smtClean="0">
                <a:solidFill>
                  <a:srgbClr val="002060"/>
                </a:solidFill>
              </a:rPr>
              <a:t>Chụp 2 hình </a:t>
            </a:r>
            <a:r>
              <a:rPr lang="en-US" dirty="0" err="1" smtClean="0">
                <a:solidFill>
                  <a:srgbClr val="002060"/>
                </a:solidFill>
              </a:rPr>
              <a:t>cửa</a:t>
            </a:r>
            <a:r>
              <a:rPr lang="en-US" dirty="0" smtClean="0">
                <a:solidFill>
                  <a:srgbClr val="002060"/>
                </a:solidFill>
              </a:rPr>
              <a:t> hàng : Hình Tổng </a:t>
            </a:r>
            <a:r>
              <a:rPr lang="en-US" dirty="0" err="1" smtClean="0">
                <a:solidFill>
                  <a:srgbClr val="002060"/>
                </a:solidFill>
              </a:rPr>
              <a:t>quan</a:t>
            </a:r>
            <a:r>
              <a:rPr lang="en-US" dirty="0" smtClean="0">
                <a:solidFill>
                  <a:srgbClr val="002060"/>
                </a:solidFill>
              </a:rPr>
              <a:t> và Hình </a:t>
            </a:r>
            <a:r>
              <a:rPr lang="en-US" dirty="0" err="1" smtClean="0">
                <a:solidFill>
                  <a:srgbClr val="002060"/>
                </a:solidFill>
              </a:rPr>
              <a:t>địa</a:t>
            </a:r>
            <a:r>
              <a:rPr lang="en-US" dirty="0" smtClean="0">
                <a:solidFill>
                  <a:srgbClr val="002060"/>
                </a:solidFill>
              </a:rPr>
              <a:t> chỉ.</a:t>
            </a:r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429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63" y="444842"/>
            <a:ext cx="3460339" cy="600126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986584" y="502508"/>
            <a:ext cx="4098324" cy="52722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B5: </a:t>
            </a:r>
            <a:r>
              <a:rPr lang="en-US" dirty="0" err="1" smtClean="0">
                <a:solidFill>
                  <a:srgbClr val="002060"/>
                </a:solidFill>
              </a:rPr>
              <a:t>Thực</a:t>
            </a:r>
            <a:r>
              <a:rPr lang="en-US" dirty="0" smtClean="0">
                <a:solidFill>
                  <a:srgbClr val="002060"/>
                </a:solidFill>
              </a:rPr>
              <a:t> hiện báo </a:t>
            </a:r>
            <a:r>
              <a:rPr lang="en-US" dirty="0" err="1" smtClean="0">
                <a:solidFill>
                  <a:srgbClr val="002060"/>
                </a:solidFill>
              </a:rPr>
              <a:t>cáo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lắp</a:t>
            </a:r>
            <a:r>
              <a:rPr lang="en-US" dirty="0" smtClean="0">
                <a:solidFill>
                  <a:srgbClr val="002060"/>
                </a:solidFill>
              </a:rPr>
              <a:t> đặt </a:t>
            </a:r>
            <a:r>
              <a:rPr lang="en-US" dirty="0" smtClean="0">
                <a:solidFill>
                  <a:srgbClr val="002060"/>
                </a:solidFill>
              </a:rPr>
              <a:t>POSM(</a:t>
            </a:r>
            <a:r>
              <a:rPr lang="en-US" dirty="0" err="1" smtClean="0">
                <a:solidFill>
                  <a:srgbClr val="002060"/>
                </a:solidFill>
              </a:rPr>
              <a:t>tt</a:t>
            </a:r>
            <a:r>
              <a:rPr lang="en-US" dirty="0" smtClean="0">
                <a:solidFill>
                  <a:srgbClr val="002060"/>
                </a:solidFill>
              </a:rPr>
              <a:t>):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1</a:t>
            </a:r>
            <a:r>
              <a:rPr lang="en-US" dirty="0" smtClean="0">
                <a:solidFill>
                  <a:srgbClr val="002060"/>
                </a:solidFill>
              </a:rPr>
              <a:t>- Đối với mỗi </a:t>
            </a:r>
            <a:r>
              <a:rPr lang="en-US" dirty="0" err="1" smtClean="0">
                <a:solidFill>
                  <a:srgbClr val="002060"/>
                </a:solidFill>
              </a:rPr>
              <a:t>loại</a:t>
            </a:r>
            <a:r>
              <a:rPr lang="en-US" dirty="0" smtClean="0">
                <a:solidFill>
                  <a:srgbClr val="002060"/>
                </a:solidFill>
              </a:rPr>
              <a:t> POSM: </a:t>
            </a:r>
            <a:r>
              <a:rPr lang="en-US" dirty="0">
                <a:solidFill>
                  <a:srgbClr val="002060"/>
                </a:solidFill>
              </a:rPr>
              <a:t>Mục “Hình </a:t>
            </a:r>
            <a:r>
              <a:rPr lang="en-US" dirty="0" err="1">
                <a:solidFill>
                  <a:srgbClr val="002060"/>
                </a:solidFill>
              </a:rPr>
              <a:t>lắp</a:t>
            </a:r>
            <a:r>
              <a:rPr lang="en-US" dirty="0">
                <a:solidFill>
                  <a:srgbClr val="002060"/>
                </a:solidFill>
              </a:rPr>
              <a:t> đặt mới”: Chọn vào hình máy chụp hình để tiến hành chụp hình ảnh </a:t>
            </a:r>
            <a:r>
              <a:rPr lang="en-US" dirty="0" err="1">
                <a:solidFill>
                  <a:srgbClr val="002060"/>
                </a:solidFill>
              </a:rPr>
              <a:t>theo</a:t>
            </a:r>
            <a:r>
              <a:rPr lang="en-US" dirty="0">
                <a:solidFill>
                  <a:srgbClr val="002060"/>
                </a:solidFill>
              </a:rPr>
              <a:t> đúng </a:t>
            </a:r>
            <a:r>
              <a:rPr lang="en-US" dirty="0" err="1">
                <a:solidFill>
                  <a:srgbClr val="002060"/>
                </a:solidFill>
              </a:rPr>
              <a:t>nội</a:t>
            </a:r>
            <a:r>
              <a:rPr lang="en-US" dirty="0">
                <a:solidFill>
                  <a:srgbClr val="002060"/>
                </a:solidFill>
              </a:rPr>
              <a:t> dung, yêu cầu của </a:t>
            </a:r>
            <a:r>
              <a:rPr lang="en-US" dirty="0" err="1">
                <a:solidFill>
                  <a:srgbClr val="002060"/>
                </a:solidFill>
              </a:rPr>
              <a:t>chương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>
                <a:solidFill>
                  <a:srgbClr val="002060"/>
                </a:solidFill>
              </a:rPr>
              <a:t>trình</a:t>
            </a:r>
            <a:r>
              <a:rPr lang="en-US" smtClean="0">
                <a:solidFill>
                  <a:srgbClr val="002060"/>
                </a:solidFill>
              </a:rPr>
              <a:t>.</a:t>
            </a:r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888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095" y="354227"/>
            <a:ext cx="3465395" cy="59765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9" y="354227"/>
            <a:ext cx="3455715" cy="59765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9873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123" y="383508"/>
            <a:ext cx="3482255" cy="597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784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310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游ゴシック Light</vt:lpstr>
      <vt:lpstr>新細明體</vt:lpstr>
      <vt:lpstr>Arial</vt:lpstr>
      <vt:lpstr>Calibri</vt:lpstr>
      <vt:lpstr>Calibri Light</vt:lpstr>
      <vt:lpstr>Segoe UI Semibold</vt:lpstr>
      <vt:lpstr>Office Theme</vt:lpstr>
      <vt:lpstr>Hướng dẫn sử dụng hệ thống DigiX Tracking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Hướng dẫn sử dụng hệ thống ACACY</dc:title>
  <dc:creator>Chuẩn Nguyễn</dc:creator>
  <cp:lastModifiedBy>Chuẩn Nguyễn</cp:lastModifiedBy>
  <cp:revision>4</cp:revision>
  <dcterms:created xsi:type="dcterms:W3CDTF">2018-11-20T23:59:51Z</dcterms:created>
  <dcterms:modified xsi:type="dcterms:W3CDTF">2018-11-21T00:54:24Z</dcterms:modified>
</cp:coreProperties>
</file>