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6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73211" y="902043"/>
            <a:ext cx="10033686" cy="60166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Hướng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dẫn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sử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hệ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DigiX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Tracking</a:t>
            </a:r>
            <a:endParaRPr lang="en-US" altLang="zh-TW" sz="4000" b="1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0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4" y="453081"/>
            <a:ext cx="3550980" cy="61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84" y="502507"/>
            <a:ext cx="3312270" cy="569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502507"/>
            <a:ext cx="3293766" cy="569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2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75389" y="1379837"/>
            <a:ext cx="50292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B1: </a:t>
            </a:r>
            <a:r>
              <a:rPr lang="en-US" dirty="0" smtClean="0">
                <a:solidFill>
                  <a:srgbClr val="002060"/>
                </a:solidFill>
              </a:rPr>
              <a:t>Đăng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phần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thông</a:t>
            </a:r>
            <a:r>
              <a:rPr lang="en-US" dirty="0" smtClean="0">
                <a:solidFill>
                  <a:srgbClr val="002060"/>
                </a:solidFill>
              </a:rPr>
              <a:t> tin User Name &amp; Password </a:t>
            </a:r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cung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cấp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Nhấn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nút</a:t>
            </a:r>
            <a:r>
              <a:rPr lang="en-US" dirty="0" smtClean="0">
                <a:solidFill>
                  <a:srgbClr val="002060"/>
                </a:solidFill>
              </a:rPr>
              <a:t> “</a:t>
            </a:r>
            <a:r>
              <a:rPr lang="en-US" dirty="0" err="1" smtClean="0">
                <a:solidFill>
                  <a:srgbClr val="002060"/>
                </a:solidFill>
              </a:rPr>
              <a:t>Đăng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” </a:t>
            </a:r>
            <a:r>
              <a:rPr lang="en-US" dirty="0" err="1" smtClean="0">
                <a:solidFill>
                  <a:srgbClr val="002060"/>
                </a:solidFill>
              </a:rPr>
              <a:t>để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đăng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vào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9" y="212462"/>
            <a:ext cx="3704398" cy="6406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0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9979" y="1215081"/>
            <a:ext cx="4304270" cy="4716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B2: </a:t>
            </a:r>
            <a:r>
              <a:rPr lang="en-US" dirty="0" smtClean="0">
                <a:solidFill>
                  <a:srgbClr val="002060"/>
                </a:solidFill>
              </a:rPr>
              <a:t>Các chức năng phần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bắt đầu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rgbClr val="002060"/>
                </a:solidFill>
              </a:rPr>
              <a:t> 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bắt đầu </a:t>
            </a:r>
            <a:r>
              <a:rPr lang="en-US" dirty="0" smtClean="0">
                <a:solidFill>
                  <a:srgbClr val="002060"/>
                </a:solidFill>
              </a:rPr>
              <a:t>làm việc trong ngày.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kết </a:t>
            </a:r>
            <a:r>
              <a:rPr lang="en-US" b="1" dirty="0" err="1" smtClean="0">
                <a:solidFill>
                  <a:srgbClr val="002060"/>
                </a:solidFill>
              </a:rPr>
              <a:t>thúc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kết </a:t>
            </a:r>
            <a:r>
              <a:rPr lang="en-US" dirty="0" err="1" smtClean="0">
                <a:solidFill>
                  <a:srgbClr val="002060"/>
                </a:solidFill>
              </a:rPr>
              <a:t>thúc</a:t>
            </a:r>
            <a:r>
              <a:rPr lang="en-US" dirty="0" smtClean="0">
                <a:solidFill>
                  <a:srgbClr val="002060"/>
                </a:solidFill>
              </a:rPr>
              <a:t> làm việc trong ngày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3- </a:t>
            </a:r>
            <a:r>
              <a:rPr lang="en-US" b="1" dirty="0" smtClean="0">
                <a:solidFill>
                  <a:srgbClr val="002060"/>
                </a:solidFill>
              </a:rPr>
              <a:t>Báo </a:t>
            </a:r>
            <a:r>
              <a:rPr lang="en-US" b="1" dirty="0" err="1" smtClean="0">
                <a:solidFill>
                  <a:srgbClr val="002060"/>
                </a:solidFill>
              </a:rPr>
              <a:t>cáo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lắp</a:t>
            </a:r>
            <a:r>
              <a:rPr lang="en-US" b="1" dirty="0" smtClean="0">
                <a:solidFill>
                  <a:srgbClr val="002060"/>
                </a:solidFill>
              </a:rPr>
              <a:t> đặt POSM: </a:t>
            </a:r>
            <a:r>
              <a:rPr lang="en-US" dirty="0" err="1" smtClean="0">
                <a:solidFill>
                  <a:srgbClr val="002060"/>
                </a:solidFill>
              </a:rPr>
              <a:t>Tải</a:t>
            </a:r>
            <a:r>
              <a:rPr lang="en-US" dirty="0" smtClean="0">
                <a:solidFill>
                  <a:srgbClr val="002060"/>
                </a:solidFill>
              </a:rPr>
              <a:t> dữ liệu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hàng, thông tin </a:t>
            </a:r>
            <a:r>
              <a:rPr lang="en-US" dirty="0" err="1" smtClean="0">
                <a:solidFill>
                  <a:srgbClr val="002060"/>
                </a:solidFill>
              </a:rPr>
              <a:t>chương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,……. </a:t>
            </a:r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phân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lịch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trong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4- </a:t>
            </a:r>
            <a:r>
              <a:rPr lang="en-US" b="1" dirty="0" err="1" smtClean="0">
                <a:solidFill>
                  <a:srgbClr val="002060"/>
                </a:solidFill>
              </a:rPr>
              <a:t>Tải</a:t>
            </a:r>
            <a:r>
              <a:rPr lang="en-US" b="1" dirty="0" smtClean="0">
                <a:solidFill>
                  <a:srgbClr val="002060"/>
                </a:solidFill>
              </a:rPr>
              <a:t> dữ liệu lên: </a:t>
            </a:r>
            <a:r>
              <a:rPr lang="en-US" dirty="0" smtClean="0">
                <a:solidFill>
                  <a:srgbClr val="002060"/>
                </a:solidFill>
              </a:rPr>
              <a:t>Gửi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đã làm trong ngày lên hệ </a:t>
            </a:r>
            <a:r>
              <a:rPr lang="en-US" dirty="0" err="1" smtClean="0">
                <a:solidFill>
                  <a:srgbClr val="002060"/>
                </a:solidFill>
              </a:rPr>
              <a:t>thống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b="1" dirty="0" smtClean="0">
                <a:solidFill>
                  <a:srgbClr val="002060"/>
                </a:solidFill>
              </a:rPr>
              <a:t>Kết quả báo </a:t>
            </a:r>
            <a:r>
              <a:rPr lang="en-US" b="1" dirty="0" err="1" smtClean="0">
                <a:solidFill>
                  <a:srgbClr val="002060"/>
                </a:solidFill>
              </a:rPr>
              <a:t>cáo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Gửi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đã làm trong ngày lên hệ </a:t>
            </a:r>
            <a:r>
              <a:rPr lang="en-US" dirty="0" err="1" smtClean="0">
                <a:solidFill>
                  <a:srgbClr val="002060"/>
                </a:solidFill>
              </a:rPr>
              <a:t>thống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61" y="304152"/>
            <a:ext cx="3556118" cy="6150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0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98" y="659027"/>
            <a:ext cx="3212238" cy="5539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5" y="659027"/>
            <a:ext cx="3203265" cy="5539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549979" y="659027"/>
            <a:ext cx="4304270" cy="527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B3: </a:t>
            </a:r>
            <a:r>
              <a:rPr lang="en-US" dirty="0" err="1" smtClean="0">
                <a:solidFill>
                  <a:srgbClr val="002060"/>
                </a:solidFill>
              </a:rPr>
              <a:t>Thực</a:t>
            </a:r>
            <a:r>
              <a:rPr lang="en-US" dirty="0" smtClean="0">
                <a:solidFill>
                  <a:srgbClr val="002060"/>
                </a:solidFill>
              </a:rPr>
              <a:t> hiện 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bắt đầu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rgbClr val="002060"/>
                </a:solidFill>
              </a:rPr>
              <a:t> 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bắt đầu </a:t>
            </a:r>
            <a:r>
              <a:rPr lang="en-US" dirty="0" smtClean="0">
                <a:solidFill>
                  <a:srgbClr val="002060"/>
                </a:solidFill>
              </a:rPr>
              <a:t>làm việc trong ngày.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kết </a:t>
            </a:r>
            <a:r>
              <a:rPr lang="en-US" b="1" dirty="0" err="1" smtClean="0">
                <a:solidFill>
                  <a:srgbClr val="002060"/>
                </a:solidFill>
              </a:rPr>
              <a:t>thúc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kết </a:t>
            </a:r>
            <a:r>
              <a:rPr lang="en-US" dirty="0" err="1" smtClean="0">
                <a:solidFill>
                  <a:srgbClr val="002060"/>
                </a:solidFill>
              </a:rPr>
              <a:t>thúc</a:t>
            </a:r>
            <a:r>
              <a:rPr lang="en-US" dirty="0" smtClean="0">
                <a:solidFill>
                  <a:srgbClr val="002060"/>
                </a:solidFill>
              </a:rPr>
              <a:t> làm việc trong ngày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10" y="255372"/>
            <a:ext cx="3531927" cy="6108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" y="255372"/>
            <a:ext cx="3541820" cy="6108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986584" y="502508"/>
            <a:ext cx="4098324" cy="527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B4: </a:t>
            </a:r>
            <a:r>
              <a:rPr lang="en-US" dirty="0" err="1" smtClean="0">
                <a:solidFill>
                  <a:srgbClr val="002060"/>
                </a:solidFill>
              </a:rPr>
              <a:t>Thực</a:t>
            </a:r>
            <a:r>
              <a:rPr lang="en-US" dirty="0" smtClean="0">
                <a:solidFill>
                  <a:srgbClr val="002060"/>
                </a:solidFill>
              </a:rPr>
              <a:t> hiện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lắp</a:t>
            </a:r>
            <a:r>
              <a:rPr lang="en-US" dirty="0" smtClean="0">
                <a:solidFill>
                  <a:srgbClr val="002060"/>
                </a:solidFill>
              </a:rPr>
              <a:t> đặt POSM: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Mã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 được phân công làm việc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2- Nhấn “Tìm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hàng” để </a:t>
            </a:r>
            <a:r>
              <a:rPr lang="en-US" dirty="0" err="1" smtClean="0">
                <a:solidFill>
                  <a:srgbClr val="002060"/>
                </a:solidFill>
              </a:rPr>
              <a:t>tải</a:t>
            </a:r>
            <a:r>
              <a:rPr lang="en-US" dirty="0" smtClean="0">
                <a:solidFill>
                  <a:srgbClr val="002060"/>
                </a:solidFill>
              </a:rPr>
              <a:t>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3- Nhấn “Sửa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hàng” để </a:t>
            </a:r>
            <a:r>
              <a:rPr lang="en-US" dirty="0" err="1" smtClean="0">
                <a:solidFill>
                  <a:srgbClr val="002060"/>
                </a:solidFill>
              </a:rPr>
              <a:t>cập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nhật</a:t>
            </a:r>
            <a:r>
              <a:rPr lang="en-US" dirty="0" smtClean="0">
                <a:solidFill>
                  <a:srgbClr val="002060"/>
                </a:solidFill>
              </a:rPr>
              <a:t>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292" y="5346357"/>
            <a:ext cx="17469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5" y="471737"/>
            <a:ext cx="3292506" cy="569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4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3" y="444842"/>
            <a:ext cx="3460339" cy="60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95" y="354227"/>
            <a:ext cx="3465395" cy="5976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354227"/>
            <a:ext cx="3455715" cy="5976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87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23" y="383508"/>
            <a:ext cx="3482255" cy="59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游ゴシック Light</vt:lpstr>
      <vt:lpstr>新細明體</vt:lpstr>
      <vt:lpstr>Arial</vt:lpstr>
      <vt:lpstr>Calibri</vt:lpstr>
      <vt:lpstr>Calibri Light</vt:lpstr>
      <vt:lpstr>Segoe UI Semibold</vt:lpstr>
      <vt:lpstr>Office Theme</vt:lpstr>
      <vt:lpstr>Hướng dẫn sử dụng hệ thống DigiX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hệ thống ACACY</dc:title>
  <dc:creator>Chuẩn Nguyễn</dc:creator>
  <cp:lastModifiedBy>Chuẩn Nguyễn</cp:lastModifiedBy>
  <cp:revision>3</cp:revision>
  <dcterms:created xsi:type="dcterms:W3CDTF">2018-11-20T23:59:51Z</dcterms:created>
  <dcterms:modified xsi:type="dcterms:W3CDTF">2018-11-21T00:29:14Z</dcterms:modified>
</cp:coreProperties>
</file>