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0" r:id="rId6"/>
    <p:sldId id="259" r:id="rId7"/>
    <p:sldId id="271" r:id="rId8"/>
    <p:sldId id="267" r:id="rId9"/>
    <p:sldId id="272" r:id="rId10"/>
    <p:sldId id="261" r:id="rId11"/>
    <p:sldId id="273" r:id="rId12"/>
    <p:sldId id="262" r:id="rId13"/>
    <p:sldId id="269"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DE80B6-F57D-4E5B-B0E5-FFE776953D1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E02988-805D-441F-A24D-0948C925021D}">
      <dgm:prSet/>
      <dgm:spPr/>
      <dgm:t>
        <a:bodyPr/>
        <a:lstStyle/>
        <a:p>
          <a:r>
            <a:rPr lang="en-US"/>
            <a:t>Difficult to judge borrowers credit worthiness </a:t>
          </a:r>
        </a:p>
      </dgm:t>
    </dgm:pt>
    <dgm:pt modelId="{EB2647A7-A93C-49E5-9314-CB5B48ADDC57}" type="parTrans" cxnId="{6F6C6D24-50E4-4A7C-A910-8CA4AAAD56FD}">
      <dgm:prSet/>
      <dgm:spPr/>
      <dgm:t>
        <a:bodyPr/>
        <a:lstStyle/>
        <a:p>
          <a:endParaRPr lang="en-US"/>
        </a:p>
      </dgm:t>
    </dgm:pt>
    <dgm:pt modelId="{1A59B729-FD5E-4F3D-99F0-77D5A117CAAB}" type="sibTrans" cxnId="{6F6C6D24-50E4-4A7C-A910-8CA4AAAD56FD}">
      <dgm:prSet/>
      <dgm:spPr/>
      <dgm:t>
        <a:bodyPr/>
        <a:lstStyle/>
        <a:p>
          <a:endParaRPr lang="en-US"/>
        </a:p>
      </dgm:t>
    </dgm:pt>
    <dgm:pt modelId="{6B6D5AAF-FFF0-4DA9-BD52-7E2E18973D7E}">
      <dgm:prSet/>
      <dgm:spPr/>
      <dgm:t>
        <a:bodyPr/>
        <a:lstStyle/>
        <a:p>
          <a:r>
            <a:rPr lang="en-US"/>
            <a:t>Set Parameters – Income, Credit file, Defaults </a:t>
          </a:r>
        </a:p>
      </dgm:t>
    </dgm:pt>
    <dgm:pt modelId="{E26221D7-79E9-4081-AC71-9C25F06415C6}" type="parTrans" cxnId="{8B9244D1-109F-401A-82ED-A993CE8E1390}">
      <dgm:prSet/>
      <dgm:spPr/>
      <dgm:t>
        <a:bodyPr/>
        <a:lstStyle/>
        <a:p>
          <a:endParaRPr lang="en-US"/>
        </a:p>
      </dgm:t>
    </dgm:pt>
    <dgm:pt modelId="{9BE97DA1-D2BE-4A65-BCEE-D777662D9BBB}" type="sibTrans" cxnId="{8B9244D1-109F-401A-82ED-A993CE8E1390}">
      <dgm:prSet/>
      <dgm:spPr/>
      <dgm:t>
        <a:bodyPr/>
        <a:lstStyle/>
        <a:p>
          <a:endParaRPr lang="en-US"/>
        </a:p>
      </dgm:t>
    </dgm:pt>
    <dgm:pt modelId="{C2A76E90-0995-462A-9360-8B399FAE84E2}" type="pres">
      <dgm:prSet presAssocID="{FFDE80B6-F57D-4E5B-B0E5-FFE776953D1F}" presName="root" presStyleCnt="0">
        <dgm:presLayoutVars>
          <dgm:dir/>
          <dgm:resizeHandles val="exact"/>
        </dgm:presLayoutVars>
      </dgm:prSet>
      <dgm:spPr/>
    </dgm:pt>
    <dgm:pt modelId="{F6230D33-D193-4F3C-84D6-F181F2C23DC0}" type="pres">
      <dgm:prSet presAssocID="{8AE02988-805D-441F-A24D-0948C925021D}" presName="compNode" presStyleCnt="0"/>
      <dgm:spPr/>
    </dgm:pt>
    <dgm:pt modelId="{50567A32-9C84-4B35-A07B-1EFFB15EC8C5}" type="pres">
      <dgm:prSet presAssocID="{8AE02988-805D-441F-A24D-0948C92502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1DBD84EB-E4A4-46F7-B236-5C49C8FAC703}" type="pres">
      <dgm:prSet presAssocID="{8AE02988-805D-441F-A24D-0948C925021D}" presName="spaceRect" presStyleCnt="0"/>
      <dgm:spPr/>
    </dgm:pt>
    <dgm:pt modelId="{BF5025BE-C899-4939-99C3-AA629C17C63A}" type="pres">
      <dgm:prSet presAssocID="{8AE02988-805D-441F-A24D-0948C925021D}" presName="textRect" presStyleLbl="revTx" presStyleIdx="0" presStyleCnt="2">
        <dgm:presLayoutVars>
          <dgm:chMax val="1"/>
          <dgm:chPref val="1"/>
        </dgm:presLayoutVars>
      </dgm:prSet>
      <dgm:spPr/>
    </dgm:pt>
    <dgm:pt modelId="{282C297E-E733-44CF-B8D8-A9A8EFE64C4E}" type="pres">
      <dgm:prSet presAssocID="{1A59B729-FD5E-4F3D-99F0-77D5A117CAAB}" presName="sibTrans" presStyleCnt="0"/>
      <dgm:spPr/>
    </dgm:pt>
    <dgm:pt modelId="{73BD867F-87E4-48B0-BBBA-1F949D5F621C}" type="pres">
      <dgm:prSet presAssocID="{6B6D5AAF-FFF0-4DA9-BD52-7E2E18973D7E}" presName="compNode" presStyleCnt="0"/>
      <dgm:spPr/>
    </dgm:pt>
    <dgm:pt modelId="{A3DA0016-7E75-4F67-A528-B2BA0803E110}" type="pres">
      <dgm:prSet presAssocID="{6B6D5AAF-FFF0-4DA9-BD52-7E2E18973D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632DF87A-DD1C-4844-92F9-1AD330B498E3}" type="pres">
      <dgm:prSet presAssocID="{6B6D5AAF-FFF0-4DA9-BD52-7E2E18973D7E}" presName="spaceRect" presStyleCnt="0"/>
      <dgm:spPr/>
    </dgm:pt>
    <dgm:pt modelId="{99698A36-0B04-4667-BBC7-93E394322F58}" type="pres">
      <dgm:prSet presAssocID="{6B6D5AAF-FFF0-4DA9-BD52-7E2E18973D7E}" presName="textRect" presStyleLbl="revTx" presStyleIdx="1" presStyleCnt="2">
        <dgm:presLayoutVars>
          <dgm:chMax val="1"/>
          <dgm:chPref val="1"/>
        </dgm:presLayoutVars>
      </dgm:prSet>
      <dgm:spPr/>
    </dgm:pt>
  </dgm:ptLst>
  <dgm:cxnLst>
    <dgm:cxn modelId="{6F6C6D24-50E4-4A7C-A910-8CA4AAAD56FD}" srcId="{FFDE80B6-F57D-4E5B-B0E5-FFE776953D1F}" destId="{8AE02988-805D-441F-A24D-0948C925021D}" srcOrd="0" destOrd="0" parTransId="{EB2647A7-A93C-49E5-9314-CB5B48ADDC57}" sibTransId="{1A59B729-FD5E-4F3D-99F0-77D5A117CAAB}"/>
    <dgm:cxn modelId="{0E51FB28-7F56-47E9-9882-FEE40306152A}" type="presOf" srcId="{8AE02988-805D-441F-A24D-0948C925021D}" destId="{BF5025BE-C899-4939-99C3-AA629C17C63A}" srcOrd="0" destOrd="0" presId="urn:microsoft.com/office/officeart/2018/2/layout/IconLabelList"/>
    <dgm:cxn modelId="{04BF3984-2A31-4CCD-A6E5-0C0983ADFB87}" type="presOf" srcId="{6B6D5AAF-FFF0-4DA9-BD52-7E2E18973D7E}" destId="{99698A36-0B04-4667-BBC7-93E394322F58}" srcOrd="0" destOrd="0" presId="urn:microsoft.com/office/officeart/2018/2/layout/IconLabelList"/>
    <dgm:cxn modelId="{8B9244D1-109F-401A-82ED-A993CE8E1390}" srcId="{FFDE80B6-F57D-4E5B-B0E5-FFE776953D1F}" destId="{6B6D5AAF-FFF0-4DA9-BD52-7E2E18973D7E}" srcOrd="1" destOrd="0" parTransId="{E26221D7-79E9-4081-AC71-9C25F06415C6}" sibTransId="{9BE97DA1-D2BE-4A65-BCEE-D777662D9BBB}"/>
    <dgm:cxn modelId="{118E98D1-D8EF-45C1-8F6B-C21C455E44CA}" type="presOf" srcId="{FFDE80B6-F57D-4E5B-B0E5-FFE776953D1F}" destId="{C2A76E90-0995-462A-9360-8B399FAE84E2}" srcOrd="0" destOrd="0" presId="urn:microsoft.com/office/officeart/2018/2/layout/IconLabelList"/>
    <dgm:cxn modelId="{00DC8A27-731A-48C2-820A-EBD130473B8D}" type="presParOf" srcId="{C2A76E90-0995-462A-9360-8B399FAE84E2}" destId="{F6230D33-D193-4F3C-84D6-F181F2C23DC0}" srcOrd="0" destOrd="0" presId="urn:microsoft.com/office/officeart/2018/2/layout/IconLabelList"/>
    <dgm:cxn modelId="{1858F82F-07D5-40D5-9F97-8879354561BC}" type="presParOf" srcId="{F6230D33-D193-4F3C-84D6-F181F2C23DC0}" destId="{50567A32-9C84-4B35-A07B-1EFFB15EC8C5}" srcOrd="0" destOrd="0" presId="urn:microsoft.com/office/officeart/2018/2/layout/IconLabelList"/>
    <dgm:cxn modelId="{511F3C81-9C5A-4D93-92AF-5C0667547D30}" type="presParOf" srcId="{F6230D33-D193-4F3C-84D6-F181F2C23DC0}" destId="{1DBD84EB-E4A4-46F7-B236-5C49C8FAC703}" srcOrd="1" destOrd="0" presId="urn:microsoft.com/office/officeart/2018/2/layout/IconLabelList"/>
    <dgm:cxn modelId="{05E75F2E-1740-4D69-8AC4-6F1C6821CD7A}" type="presParOf" srcId="{F6230D33-D193-4F3C-84D6-F181F2C23DC0}" destId="{BF5025BE-C899-4939-99C3-AA629C17C63A}" srcOrd="2" destOrd="0" presId="urn:microsoft.com/office/officeart/2018/2/layout/IconLabelList"/>
    <dgm:cxn modelId="{2CAAE6B9-D24F-4D7F-9A14-43A30413CED6}" type="presParOf" srcId="{C2A76E90-0995-462A-9360-8B399FAE84E2}" destId="{282C297E-E733-44CF-B8D8-A9A8EFE64C4E}" srcOrd="1" destOrd="0" presId="urn:microsoft.com/office/officeart/2018/2/layout/IconLabelList"/>
    <dgm:cxn modelId="{D0532A31-A5DC-4076-B70B-18E33635C7FB}" type="presParOf" srcId="{C2A76E90-0995-462A-9360-8B399FAE84E2}" destId="{73BD867F-87E4-48B0-BBBA-1F949D5F621C}" srcOrd="2" destOrd="0" presId="urn:microsoft.com/office/officeart/2018/2/layout/IconLabelList"/>
    <dgm:cxn modelId="{008D382A-C8CD-41BB-9F9C-8105CD84D43F}" type="presParOf" srcId="{73BD867F-87E4-48B0-BBBA-1F949D5F621C}" destId="{A3DA0016-7E75-4F67-A528-B2BA0803E110}" srcOrd="0" destOrd="0" presId="urn:microsoft.com/office/officeart/2018/2/layout/IconLabelList"/>
    <dgm:cxn modelId="{1C08999D-A3D1-47BE-8323-A93CFECC7680}" type="presParOf" srcId="{73BD867F-87E4-48B0-BBBA-1F949D5F621C}" destId="{632DF87A-DD1C-4844-92F9-1AD330B498E3}" srcOrd="1" destOrd="0" presId="urn:microsoft.com/office/officeart/2018/2/layout/IconLabelList"/>
    <dgm:cxn modelId="{A659F72A-F964-45CC-81BB-637BBC4D06A3}" type="presParOf" srcId="{73BD867F-87E4-48B0-BBBA-1F949D5F621C}" destId="{99698A36-0B04-4667-BBC7-93E394322F5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76908B-AE2C-4E1C-834E-B9C09C7331FE}" type="doc">
      <dgm:prSet loTypeId="urn:microsoft.com/office/officeart/2016/7/layout/LinearBlockProcessNumbered" loCatId="process" qsTypeId="urn:microsoft.com/office/officeart/2005/8/quickstyle/simple2" qsCatId="simple" csTypeId="urn:microsoft.com/office/officeart/2005/8/colors/accent3_2" csCatId="accent3" phldr="1"/>
      <dgm:spPr/>
      <dgm:t>
        <a:bodyPr/>
        <a:lstStyle/>
        <a:p>
          <a:endParaRPr lang="en-US"/>
        </a:p>
      </dgm:t>
    </dgm:pt>
    <dgm:pt modelId="{13345780-0978-44E9-9A35-EB537F88F9B0}">
      <dgm:prSet/>
      <dgm:spPr/>
      <dgm:t>
        <a:bodyPr/>
        <a:lstStyle/>
        <a:p>
          <a:r>
            <a:rPr lang="en-US" dirty="0"/>
            <a:t>Does analyzing borrowers' social networks determine their credit scores more accurately?</a:t>
          </a:r>
        </a:p>
      </dgm:t>
    </dgm:pt>
    <dgm:pt modelId="{D4733413-7DC6-4F13-A7DC-981A42E7F1B4}" type="parTrans" cxnId="{8B028656-04BF-4AA8-96A3-8EF0F7C83CAF}">
      <dgm:prSet/>
      <dgm:spPr/>
      <dgm:t>
        <a:bodyPr/>
        <a:lstStyle/>
        <a:p>
          <a:endParaRPr lang="en-US"/>
        </a:p>
      </dgm:t>
    </dgm:pt>
    <dgm:pt modelId="{EAE61787-1369-41C7-9105-C5A09E21B9E2}" type="sibTrans" cxnId="{8B028656-04BF-4AA8-96A3-8EF0F7C83CAF}">
      <dgm:prSet phldrT="01"/>
      <dgm:spPr/>
      <dgm:t>
        <a:bodyPr/>
        <a:lstStyle/>
        <a:p>
          <a:r>
            <a:rPr lang="en-US"/>
            <a:t>01</a:t>
          </a:r>
        </a:p>
      </dgm:t>
    </dgm:pt>
    <dgm:pt modelId="{8AE4D14B-7979-42D7-84AB-6C784867D519}">
      <dgm:prSet/>
      <dgm:spPr/>
      <dgm:t>
        <a:bodyPr/>
        <a:lstStyle/>
        <a:p>
          <a:r>
            <a:rPr lang="en-US" dirty="0"/>
            <a:t>How can social network data be incorporated within the traditional credit risk assessment?</a:t>
          </a:r>
        </a:p>
      </dgm:t>
    </dgm:pt>
    <dgm:pt modelId="{E48AFDFA-7BF4-44FF-B2C1-5E0D5BDC1F02}" type="sibTrans" cxnId="{8195627C-EB9B-498B-8ED4-603ABD4FE28C}">
      <dgm:prSet phldrT="03"/>
      <dgm:spPr/>
      <dgm:t>
        <a:bodyPr/>
        <a:lstStyle/>
        <a:p>
          <a:r>
            <a:rPr lang="en-US"/>
            <a:t>03</a:t>
          </a:r>
        </a:p>
      </dgm:t>
    </dgm:pt>
    <dgm:pt modelId="{935A6C84-3A9A-4D91-BC4E-9ABA81D4CD29}" type="parTrans" cxnId="{8195627C-EB9B-498B-8ED4-603ABD4FE28C}">
      <dgm:prSet/>
      <dgm:spPr/>
      <dgm:t>
        <a:bodyPr/>
        <a:lstStyle/>
        <a:p>
          <a:endParaRPr lang="en-US"/>
        </a:p>
      </dgm:t>
    </dgm:pt>
    <dgm:pt modelId="{6F4EC892-DCF7-4ADD-BDCD-3EBA685C243E}">
      <dgm:prSet/>
      <dgm:spPr/>
      <dgm:t>
        <a:bodyPr/>
        <a:lstStyle/>
        <a:p>
          <a:r>
            <a:rPr lang="en-US" baseline="0" dirty="0"/>
            <a:t>Is it possible for lenders to predict a borrower's probability of repayment or default based on the characteristics and extent of their social network? </a:t>
          </a:r>
          <a:endParaRPr lang="en-US" dirty="0"/>
        </a:p>
      </dgm:t>
    </dgm:pt>
    <dgm:pt modelId="{61E36F1A-3FCF-48A0-A338-458E98E16845}" type="sibTrans" cxnId="{1BB3F9E6-7AD4-4F45-8BAF-601148452436}">
      <dgm:prSet phldrT="02"/>
      <dgm:spPr/>
      <dgm:t>
        <a:bodyPr/>
        <a:lstStyle/>
        <a:p>
          <a:r>
            <a:rPr lang="en-US"/>
            <a:t>02</a:t>
          </a:r>
        </a:p>
      </dgm:t>
    </dgm:pt>
    <dgm:pt modelId="{82E94359-4778-4093-809E-A36A0E210336}" type="parTrans" cxnId="{1BB3F9E6-7AD4-4F45-8BAF-601148452436}">
      <dgm:prSet/>
      <dgm:spPr/>
      <dgm:t>
        <a:bodyPr/>
        <a:lstStyle/>
        <a:p>
          <a:endParaRPr lang="en-US"/>
        </a:p>
      </dgm:t>
    </dgm:pt>
    <dgm:pt modelId="{B3AFE372-8913-4D41-B629-ECBB4B4EC27C}" type="pres">
      <dgm:prSet presAssocID="{7776908B-AE2C-4E1C-834E-B9C09C7331FE}" presName="Name0" presStyleCnt="0">
        <dgm:presLayoutVars>
          <dgm:animLvl val="lvl"/>
          <dgm:resizeHandles val="exact"/>
        </dgm:presLayoutVars>
      </dgm:prSet>
      <dgm:spPr/>
    </dgm:pt>
    <dgm:pt modelId="{41126A52-4EA3-2349-8D4F-546BD57B1C7F}" type="pres">
      <dgm:prSet presAssocID="{13345780-0978-44E9-9A35-EB537F88F9B0}" presName="compositeNode" presStyleCnt="0">
        <dgm:presLayoutVars>
          <dgm:bulletEnabled val="1"/>
        </dgm:presLayoutVars>
      </dgm:prSet>
      <dgm:spPr/>
    </dgm:pt>
    <dgm:pt modelId="{CCF0CD2C-63B2-724A-BEC8-9C13F2075E1F}" type="pres">
      <dgm:prSet presAssocID="{13345780-0978-44E9-9A35-EB537F88F9B0}" presName="bgRect" presStyleLbl="alignNode1" presStyleIdx="0" presStyleCnt="3"/>
      <dgm:spPr/>
    </dgm:pt>
    <dgm:pt modelId="{77E2B703-AFE5-2649-A855-88089AD58B2C}" type="pres">
      <dgm:prSet presAssocID="{EAE61787-1369-41C7-9105-C5A09E21B9E2}" presName="sibTransNodeRect" presStyleLbl="alignNode1" presStyleIdx="0" presStyleCnt="3">
        <dgm:presLayoutVars>
          <dgm:chMax val="0"/>
          <dgm:bulletEnabled val="1"/>
        </dgm:presLayoutVars>
      </dgm:prSet>
      <dgm:spPr/>
    </dgm:pt>
    <dgm:pt modelId="{CC5DD2C5-5C3E-BA4B-9AE5-F7549F3606C9}" type="pres">
      <dgm:prSet presAssocID="{13345780-0978-44E9-9A35-EB537F88F9B0}" presName="nodeRect" presStyleLbl="alignNode1" presStyleIdx="0" presStyleCnt="3">
        <dgm:presLayoutVars>
          <dgm:bulletEnabled val="1"/>
        </dgm:presLayoutVars>
      </dgm:prSet>
      <dgm:spPr/>
    </dgm:pt>
    <dgm:pt modelId="{ADFD2F16-1AE1-CA4C-9E15-6D04BDC465B1}" type="pres">
      <dgm:prSet presAssocID="{EAE61787-1369-41C7-9105-C5A09E21B9E2}" presName="sibTrans" presStyleCnt="0"/>
      <dgm:spPr/>
    </dgm:pt>
    <dgm:pt modelId="{8E000B0C-F760-D743-878F-A94054D7047F}" type="pres">
      <dgm:prSet presAssocID="{6F4EC892-DCF7-4ADD-BDCD-3EBA685C243E}" presName="compositeNode" presStyleCnt="0">
        <dgm:presLayoutVars>
          <dgm:bulletEnabled val="1"/>
        </dgm:presLayoutVars>
      </dgm:prSet>
      <dgm:spPr/>
    </dgm:pt>
    <dgm:pt modelId="{7D0CE0B2-40F9-C34F-A989-A28CE9883841}" type="pres">
      <dgm:prSet presAssocID="{6F4EC892-DCF7-4ADD-BDCD-3EBA685C243E}" presName="bgRect" presStyleLbl="alignNode1" presStyleIdx="1" presStyleCnt="3" custLinFactNeighborY="-1123"/>
      <dgm:spPr/>
    </dgm:pt>
    <dgm:pt modelId="{97DBC554-1908-214C-9FFF-30EEED6C4C96}" type="pres">
      <dgm:prSet presAssocID="{61E36F1A-3FCF-48A0-A338-458E98E16845}" presName="sibTransNodeRect" presStyleLbl="alignNode1" presStyleIdx="1" presStyleCnt="3">
        <dgm:presLayoutVars>
          <dgm:chMax val="0"/>
          <dgm:bulletEnabled val="1"/>
        </dgm:presLayoutVars>
      </dgm:prSet>
      <dgm:spPr/>
    </dgm:pt>
    <dgm:pt modelId="{5338B13A-BAEF-164F-88CB-0F21E0A4A0F4}" type="pres">
      <dgm:prSet presAssocID="{6F4EC892-DCF7-4ADD-BDCD-3EBA685C243E}" presName="nodeRect" presStyleLbl="alignNode1" presStyleIdx="1" presStyleCnt="3">
        <dgm:presLayoutVars>
          <dgm:bulletEnabled val="1"/>
        </dgm:presLayoutVars>
      </dgm:prSet>
      <dgm:spPr/>
    </dgm:pt>
    <dgm:pt modelId="{958E5B00-2A4F-0145-8C80-335CC48D6F58}" type="pres">
      <dgm:prSet presAssocID="{61E36F1A-3FCF-48A0-A338-458E98E16845}" presName="sibTrans" presStyleCnt="0"/>
      <dgm:spPr/>
    </dgm:pt>
    <dgm:pt modelId="{14C87722-FE67-454A-9BB0-5D5809D8F73D}" type="pres">
      <dgm:prSet presAssocID="{8AE4D14B-7979-42D7-84AB-6C784867D519}" presName="compositeNode" presStyleCnt="0">
        <dgm:presLayoutVars>
          <dgm:bulletEnabled val="1"/>
        </dgm:presLayoutVars>
      </dgm:prSet>
      <dgm:spPr/>
    </dgm:pt>
    <dgm:pt modelId="{A5BDF6B2-46F4-6443-B4C7-6888FCA24797}" type="pres">
      <dgm:prSet presAssocID="{8AE4D14B-7979-42D7-84AB-6C784867D519}" presName="bgRect" presStyleLbl="alignNode1" presStyleIdx="2" presStyleCnt="3"/>
      <dgm:spPr/>
    </dgm:pt>
    <dgm:pt modelId="{9B1BFE1A-2CC4-D74D-9D0A-D4934275455B}" type="pres">
      <dgm:prSet presAssocID="{E48AFDFA-7BF4-44FF-B2C1-5E0D5BDC1F02}" presName="sibTransNodeRect" presStyleLbl="alignNode1" presStyleIdx="2" presStyleCnt="3">
        <dgm:presLayoutVars>
          <dgm:chMax val="0"/>
          <dgm:bulletEnabled val="1"/>
        </dgm:presLayoutVars>
      </dgm:prSet>
      <dgm:spPr/>
    </dgm:pt>
    <dgm:pt modelId="{AB4348D8-F47C-384B-B444-D4DE4DF518D6}" type="pres">
      <dgm:prSet presAssocID="{8AE4D14B-7979-42D7-84AB-6C784867D519}" presName="nodeRect" presStyleLbl="alignNode1" presStyleIdx="2" presStyleCnt="3">
        <dgm:presLayoutVars>
          <dgm:bulletEnabled val="1"/>
        </dgm:presLayoutVars>
      </dgm:prSet>
      <dgm:spPr/>
    </dgm:pt>
  </dgm:ptLst>
  <dgm:cxnLst>
    <dgm:cxn modelId="{6A522F14-D826-8244-B3E3-607EC78AAE51}" type="presOf" srcId="{8AE4D14B-7979-42D7-84AB-6C784867D519}" destId="{AB4348D8-F47C-384B-B444-D4DE4DF518D6}" srcOrd="1" destOrd="0" presId="urn:microsoft.com/office/officeart/2016/7/layout/LinearBlockProcessNumbered"/>
    <dgm:cxn modelId="{3BB5B126-1563-2A49-817A-493B8FF79F8D}" type="presOf" srcId="{13345780-0978-44E9-9A35-EB537F88F9B0}" destId="{CCF0CD2C-63B2-724A-BEC8-9C13F2075E1F}" srcOrd="0" destOrd="0" presId="urn:microsoft.com/office/officeart/2016/7/layout/LinearBlockProcessNumbered"/>
    <dgm:cxn modelId="{D0168727-0596-974F-B953-CD36A33AC357}" type="presOf" srcId="{6F4EC892-DCF7-4ADD-BDCD-3EBA685C243E}" destId="{7D0CE0B2-40F9-C34F-A989-A28CE9883841}" srcOrd="0" destOrd="0" presId="urn:microsoft.com/office/officeart/2016/7/layout/LinearBlockProcessNumbered"/>
    <dgm:cxn modelId="{DBC9143F-0545-C547-B824-56105A4BC557}" type="presOf" srcId="{8AE4D14B-7979-42D7-84AB-6C784867D519}" destId="{A5BDF6B2-46F4-6443-B4C7-6888FCA24797}" srcOrd="0" destOrd="0" presId="urn:microsoft.com/office/officeart/2016/7/layout/LinearBlockProcessNumbered"/>
    <dgm:cxn modelId="{94043B4F-208A-B841-9C6A-36657CAA98A2}" type="presOf" srcId="{61E36F1A-3FCF-48A0-A338-458E98E16845}" destId="{97DBC554-1908-214C-9FFF-30EEED6C4C96}" srcOrd="0" destOrd="0" presId="urn:microsoft.com/office/officeart/2016/7/layout/LinearBlockProcessNumbered"/>
    <dgm:cxn modelId="{8B028656-04BF-4AA8-96A3-8EF0F7C83CAF}" srcId="{7776908B-AE2C-4E1C-834E-B9C09C7331FE}" destId="{13345780-0978-44E9-9A35-EB537F88F9B0}" srcOrd="0" destOrd="0" parTransId="{D4733413-7DC6-4F13-A7DC-981A42E7F1B4}" sibTransId="{EAE61787-1369-41C7-9105-C5A09E21B9E2}"/>
    <dgm:cxn modelId="{47EFD367-FA1A-6E40-85CA-E7972EF7068E}" type="presOf" srcId="{E48AFDFA-7BF4-44FF-B2C1-5E0D5BDC1F02}" destId="{9B1BFE1A-2CC4-D74D-9D0A-D4934275455B}" srcOrd="0" destOrd="0" presId="urn:microsoft.com/office/officeart/2016/7/layout/LinearBlockProcessNumbered"/>
    <dgm:cxn modelId="{8195627C-EB9B-498B-8ED4-603ABD4FE28C}" srcId="{7776908B-AE2C-4E1C-834E-B9C09C7331FE}" destId="{8AE4D14B-7979-42D7-84AB-6C784867D519}" srcOrd="2" destOrd="0" parTransId="{935A6C84-3A9A-4D91-BC4E-9ABA81D4CD29}" sibTransId="{E48AFDFA-7BF4-44FF-B2C1-5E0D5BDC1F02}"/>
    <dgm:cxn modelId="{C3C43694-BFDE-4E49-BE15-475550188F15}" type="presOf" srcId="{7776908B-AE2C-4E1C-834E-B9C09C7331FE}" destId="{B3AFE372-8913-4D41-B629-ECBB4B4EC27C}" srcOrd="0" destOrd="0" presId="urn:microsoft.com/office/officeart/2016/7/layout/LinearBlockProcessNumbered"/>
    <dgm:cxn modelId="{F8CC459B-764C-674F-B6C3-01EF8E3D256C}" type="presOf" srcId="{6F4EC892-DCF7-4ADD-BDCD-3EBA685C243E}" destId="{5338B13A-BAEF-164F-88CB-0F21E0A4A0F4}" srcOrd="1" destOrd="0" presId="urn:microsoft.com/office/officeart/2016/7/layout/LinearBlockProcessNumbered"/>
    <dgm:cxn modelId="{B6A935B3-A3CE-1341-BAB9-083EE40E15C2}" type="presOf" srcId="{EAE61787-1369-41C7-9105-C5A09E21B9E2}" destId="{77E2B703-AFE5-2649-A855-88089AD58B2C}" srcOrd="0" destOrd="0" presId="urn:microsoft.com/office/officeart/2016/7/layout/LinearBlockProcessNumbered"/>
    <dgm:cxn modelId="{DE7FAED2-35AE-354A-A413-DED40F115C61}" type="presOf" srcId="{13345780-0978-44E9-9A35-EB537F88F9B0}" destId="{CC5DD2C5-5C3E-BA4B-9AE5-F7549F3606C9}" srcOrd="1" destOrd="0" presId="urn:microsoft.com/office/officeart/2016/7/layout/LinearBlockProcessNumbered"/>
    <dgm:cxn modelId="{1BB3F9E6-7AD4-4F45-8BAF-601148452436}" srcId="{7776908B-AE2C-4E1C-834E-B9C09C7331FE}" destId="{6F4EC892-DCF7-4ADD-BDCD-3EBA685C243E}" srcOrd="1" destOrd="0" parTransId="{82E94359-4778-4093-809E-A36A0E210336}" sibTransId="{61E36F1A-3FCF-48A0-A338-458E98E16845}"/>
    <dgm:cxn modelId="{5B38697F-2BC9-FE4D-BCF0-880602833F37}" type="presParOf" srcId="{B3AFE372-8913-4D41-B629-ECBB4B4EC27C}" destId="{41126A52-4EA3-2349-8D4F-546BD57B1C7F}" srcOrd="0" destOrd="0" presId="urn:microsoft.com/office/officeart/2016/7/layout/LinearBlockProcessNumbered"/>
    <dgm:cxn modelId="{A3B1A9E4-C44C-DD40-A153-E8C2BE5A4D08}" type="presParOf" srcId="{41126A52-4EA3-2349-8D4F-546BD57B1C7F}" destId="{CCF0CD2C-63B2-724A-BEC8-9C13F2075E1F}" srcOrd="0" destOrd="0" presId="urn:microsoft.com/office/officeart/2016/7/layout/LinearBlockProcessNumbered"/>
    <dgm:cxn modelId="{CC3167E8-8839-9243-8246-F0DD07D58565}" type="presParOf" srcId="{41126A52-4EA3-2349-8D4F-546BD57B1C7F}" destId="{77E2B703-AFE5-2649-A855-88089AD58B2C}" srcOrd="1" destOrd="0" presId="urn:microsoft.com/office/officeart/2016/7/layout/LinearBlockProcessNumbered"/>
    <dgm:cxn modelId="{E6BC18FC-947A-104E-9819-3E16FA9CB251}" type="presParOf" srcId="{41126A52-4EA3-2349-8D4F-546BD57B1C7F}" destId="{CC5DD2C5-5C3E-BA4B-9AE5-F7549F3606C9}" srcOrd="2" destOrd="0" presId="urn:microsoft.com/office/officeart/2016/7/layout/LinearBlockProcessNumbered"/>
    <dgm:cxn modelId="{6E5219E8-C8BC-4F48-A488-991C22F29FDB}" type="presParOf" srcId="{B3AFE372-8913-4D41-B629-ECBB4B4EC27C}" destId="{ADFD2F16-1AE1-CA4C-9E15-6D04BDC465B1}" srcOrd="1" destOrd="0" presId="urn:microsoft.com/office/officeart/2016/7/layout/LinearBlockProcessNumbered"/>
    <dgm:cxn modelId="{808D68AF-765F-5040-86BB-2CEEA06F5AE2}" type="presParOf" srcId="{B3AFE372-8913-4D41-B629-ECBB4B4EC27C}" destId="{8E000B0C-F760-D743-878F-A94054D7047F}" srcOrd="2" destOrd="0" presId="urn:microsoft.com/office/officeart/2016/7/layout/LinearBlockProcessNumbered"/>
    <dgm:cxn modelId="{A1939378-C314-B54A-9C96-93D46E3FD854}" type="presParOf" srcId="{8E000B0C-F760-D743-878F-A94054D7047F}" destId="{7D0CE0B2-40F9-C34F-A989-A28CE9883841}" srcOrd="0" destOrd="0" presId="urn:microsoft.com/office/officeart/2016/7/layout/LinearBlockProcessNumbered"/>
    <dgm:cxn modelId="{C83A083D-2764-7946-BD08-65D3C13F5F21}" type="presParOf" srcId="{8E000B0C-F760-D743-878F-A94054D7047F}" destId="{97DBC554-1908-214C-9FFF-30EEED6C4C96}" srcOrd="1" destOrd="0" presId="urn:microsoft.com/office/officeart/2016/7/layout/LinearBlockProcessNumbered"/>
    <dgm:cxn modelId="{8DF24115-A705-E446-861C-9AFB29675DDC}" type="presParOf" srcId="{8E000B0C-F760-D743-878F-A94054D7047F}" destId="{5338B13A-BAEF-164F-88CB-0F21E0A4A0F4}" srcOrd="2" destOrd="0" presId="urn:microsoft.com/office/officeart/2016/7/layout/LinearBlockProcessNumbered"/>
    <dgm:cxn modelId="{B7F3BF06-11C0-2943-80E0-8FED94E2FB3A}" type="presParOf" srcId="{B3AFE372-8913-4D41-B629-ECBB4B4EC27C}" destId="{958E5B00-2A4F-0145-8C80-335CC48D6F58}" srcOrd="3" destOrd="0" presId="urn:microsoft.com/office/officeart/2016/7/layout/LinearBlockProcessNumbered"/>
    <dgm:cxn modelId="{AABF7C9F-C55B-FA41-97CF-7B11B5BADD41}" type="presParOf" srcId="{B3AFE372-8913-4D41-B629-ECBB4B4EC27C}" destId="{14C87722-FE67-454A-9BB0-5D5809D8F73D}" srcOrd="4" destOrd="0" presId="urn:microsoft.com/office/officeart/2016/7/layout/LinearBlockProcessNumbered"/>
    <dgm:cxn modelId="{C57CFFE4-D3E4-534D-91B6-D60297A85A09}" type="presParOf" srcId="{14C87722-FE67-454A-9BB0-5D5809D8F73D}" destId="{A5BDF6B2-46F4-6443-B4C7-6888FCA24797}" srcOrd="0" destOrd="0" presId="urn:microsoft.com/office/officeart/2016/7/layout/LinearBlockProcessNumbered"/>
    <dgm:cxn modelId="{0A702C7E-C267-0C40-9DA7-BC5E49D4EE5C}" type="presParOf" srcId="{14C87722-FE67-454A-9BB0-5D5809D8F73D}" destId="{9B1BFE1A-2CC4-D74D-9D0A-D4934275455B}" srcOrd="1" destOrd="0" presId="urn:microsoft.com/office/officeart/2016/7/layout/LinearBlockProcessNumbered"/>
    <dgm:cxn modelId="{4930AA36-6D5D-8148-A9D7-0AD9D0A407FE}" type="presParOf" srcId="{14C87722-FE67-454A-9BB0-5D5809D8F73D}" destId="{AB4348D8-F47C-384B-B444-D4DE4DF518D6}"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78BFD8-091F-458B-8CE2-7B1C3E4A0713}"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0DB5BBEF-10A5-47AC-9638-0F58A8F04B62}">
      <dgm:prSet/>
      <dgm:spPr/>
      <dgm:t>
        <a:bodyPr/>
        <a:lstStyle/>
        <a:p>
          <a:r>
            <a:rPr lang="en-US" dirty="0"/>
            <a:t>Social Quality </a:t>
          </a:r>
        </a:p>
      </dgm:t>
    </dgm:pt>
    <dgm:pt modelId="{AE52C0DD-2691-4E39-BF82-51E309ACD80A}" type="parTrans" cxnId="{BAB2C9A8-2E7B-4DF7-99F5-55FD15DC8DDD}">
      <dgm:prSet/>
      <dgm:spPr/>
      <dgm:t>
        <a:bodyPr/>
        <a:lstStyle/>
        <a:p>
          <a:endParaRPr lang="en-US"/>
        </a:p>
      </dgm:t>
    </dgm:pt>
    <dgm:pt modelId="{5E24285B-EBB4-4682-AE7B-8581F21EB2F1}" type="sibTrans" cxnId="{BAB2C9A8-2E7B-4DF7-99F5-55FD15DC8DDD}">
      <dgm:prSet/>
      <dgm:spPr/>
      <dgm:t>
        <a:bodyPr/>
        <a:lstStyle/>
        <a:p>
          <a:endParaRPr lang="en-US"/>
        </a:p>
      </dgm:t>
    </dgm:pt>
    <dgm:pt modelId="{101110A8-BAE3-4453-A064-CA6A590528BD}">
      <dgm:prSet/>
      <dgm:spPr/>
      <dgm:t>
        <a:bodyPr/>
        <a:lstStyle/>
        <a:p>
          <a:r>
            <a:rPr lang="en-US" dirty="0"/>
            <a:t>Social Stability </a:t>
          </a:r>
        </a:p>
      </dgm:t>
    </dgm:pt>
    <dgm:pt modelId="{C97DB37A-D543-49A9-8362-F64463D01571}" type="parTrans" cxnId="{1F97B480-BE78-4409-A657-1033B3AFD68D}">
      <dgm:prSet/>
      <dgm:spPr/>
      <dgm:t>
        <a:bodyPr/>
        <a:lstStyle/>
        <a:p>
          <a:endParaRPr lang="en-US"/>
        </a:p>
      </dgm:t>
    </dgm:pt>
    <dgm:pt modelId="{BE18A1AD-0A23-4962-9F12-F1A7B10D291F}" type="sibTrans" cxnId="{1F97B480-BE78-4409-A657-1033B3AFD68D}">
      <dgm:prSet/>
      <dgm:spPr/>
      <dgm:t>
        <a:bodyPr/>
        <a:lstStyle/>
        <a:p>
          <a:endParaRPr lang="en-US"/>
        </a:p>
      </dgm:t>
    </dgm:pt>
    <dgm:pt modelId="{71B12CAA-EB48-4BBC-8470-386BF53ECE3C}">
      <dgm:prSet/>
      <dgm:spPr/>
      <dgm:t>
        <a:bodyPr/>
        <a:lstStyle/>
        <a:p>
          <a:r>
            <a:rPr lang="en-US"/>
            <a:t>Social Exposure  </a:t>
          </a:r>
        </a:p>
      </dgm:t>
    </dgm:pt>
    <dgm:pt modelId="{ED483C86-EA67-42E3-8FB6-B424B0287364}" type="parTrans" cxnId="{DBD8C0CE-DEAB-402F-9E9E-F9AB7E3C3670}">
      <dgm:prSet/>
      <dgm:spPr/>
      <dgm:t>
        <a:bodyPr/>
        <a:lstStyle/>
        <a:p>
          <a:endParaRPr lang="en-US"/>
        </a:p>
      </dgm:t>
    </dgm:pt>
    <dgm:pt modelId="{6B72C0B0-04CB-403B-8493-A9EDE25FE88C}" type="sibTrans" cxnId="{DBD8C0CE-DEAB-402F-9E9E-F9AB7E3C3670}">
      <dgm:prSet/>
      <dgm:spPr/>
      <dgm:t>
        <a:bodyPr/>
        <a:lstStyle/>
        <a:p>
          <a:endParaRPr lang="en-US"/>
        </a:p>
      </dgm:t>
    </dgm:pt>
    <dgm:pt modelId="{53DB9009-0166-ED4E-9BB6-93B579E5CCF4}" type="pres">
      <dgm:prSet presAssocID="{8878BFD8-091F-458B-8CE2-7B1C3E4A0713}" presName="hierChild1" presStyleCnt="0">
        <dgm:presLayoutVars>
          <dgm:chPref val="1"/>
          <dgm:dir/>
          <dgm:animOne val="branch"/>
          <dgm:animLvl val="lvl"/>
          <dgm:resizeHandles/>
        </dgm:presLayoutVars>
      </dgm:prSet>
      <dgm:spPr/>
    </dgm:pt>
    <dgm:pt modelId="{B01F5301-0012-DD4F-8B34-68365A585D62}" type="pres">
      <dgm:prSet presAssocID="{0DB5BBEF-10A5-47AC-9638-0F58A8F04B62}" presName="hierRoot1" presStyleCnt="0"/>
      <dgm:spPr/>
    </dgm:pt>
    <dgm:pt modelId="{B0789C22-87E7-944E-9DB5-64A04FB5C929}" type="pres">
      <dgm:prSet presAssocID="{0DB5BBEF-10A5-47AC-9638-0F58A8F04B62}" presName="composite" presStyleCnt="0"/>
      <dgm:spPr/>
    </dgm:pt>
    <dgm:pt modelId="{CDCE25EB-BDAD-F045-8E93-2865AE55D128}" type="pres">
      <dgm:prSet presAssocID="{0DB5BBEF-10A5-47AC-9638-0F58A8F04B62}" presName="background" presStyleLbl="node0" presStyleIdx="0" presStyleCnt="3"/>
      <dgm:spPr/>
    </dgm:pt>
    <dgm:pt modelId="{96BF65F5-4CF1-674E-9589-1244DA2BD8A0}" type="pres">
      <dgm:prSet presAssocID="{0DB5BBEF-10A5-47AC-9638-0F58A8F04B62}" presName="text" presStyleLbl="fgAcc0" presStyleIdx="0" presStyleCnt="3">
        <dgm:presLayoutVars>
          <dgm:chPref val="3"/>
        </dgm:presLayoutVars>
      </dgm:prSet>
      <dgm:spPr/>
    </dgm:pt>
    <dgm:pt modelId="{FF8CE027-78AA-9742-8F33-8A241E041790}" type="pres">
      <dgm:prSet presAssocID="{0DB5BBEF-10A5-47AC-9638-0F58A8F04B62}" presName="hierChild2" presStyleCnt="0"/>
      <dgm:spPr/>
    </dgm:pt>
    <dgm:pt modelId="{F38658F8-4F57-D24F-933B-8CBECFAC5C32}" type="pres">
      <dgm:prSet presAssocID="{101110A8-BAE3-4453-A064-CA6A590528BD}" presName="hierRoot1" presStyleCnt="0"/>
      <dgm:spPr/>
    </dgm:pt>
    <dgm:pt modelId="{8FE4A263-CF0B-804F-BE8E-D185723D919B}" type="pres">
      <dgm:prSet presAssocID="{101110A8-BAE3-4453-A064-CA6A590528BD}" presName="composite" presStyleCnt="0"/>
      <dgm:spPr/>
    </dgm:pt>
    <dgm:pt modelId="{9D9A3C81-F783-B641-80E5-50C0C7CAA26B}" type="pres">
      <dgm:prSet presAssocID="{101110A8-BAE3-4453-A064-CA6A590528BD}" presName="background" presStyleLbl="node0" presStyleIdx="1" presStyleCnt="3"/>
      <dgm:spPr/>
    </dgm:pt>
    <dgm:pt modelId="{8FBEB7EA-FC7C-9343-9A7B-098DA986BB8F}" type="pres">
      <dgm:prSet presAssocID="{101110A8-BAE3-4453-A064-CA6A590528BD}" presName="text" presStyleLbl="fgAcc0" presStyleIdx="1" presStyleCnt="3">
        <dgm:presLayoutVars>
          <dgm:chPref val="3"/>
        </dgm:presLayoutVars>
      </dgm:prSet>
      <dgm:spPr/>
    </dgm:pt>
    <dgm:pt modelId="{B0BB66E4-894F-D24C-842B-41C9F605BBCD}" type="pres">
      <dgm:prSet presAssocID="{101110A8-BAE3-4453-A064-CA6A590528BD}" presName="hierChild2" presStyleCnt="0"/>
      <dgm:spPr/>
    </dgm:pt>
    <dgm:pt modelId="{9D40ACB9-E85B-684A-8C32-C307DD9EE334}" type="pres">
      <dgm:prSet presAssocID="{71B12CAA-EB48-4BBC-8470-386BF53ECE3C}" presName="hierRoot1" presStyleCnt="0"/>
      <dgm:spPr/>
    </dgm:pt>
    <dgm:pt modelId="{63987264-E878-6E4C-AD3D-19013D9FEE50}" type="pres">
      <dgm:prSet presAssocID="{71B12CAA-EB48-4BBC-8470-386BF53ECE3C}" presName="composite" presStyleCnt="0"/>
      <dgm:spPr/>
    </dgm:pt>
    <dgm:pt modelId="{A7A71A81-0FB4-C440-92CD-FB93C4F19FD8}" type="pres">
      <dgm:prSet presAssocID="{71B12CAA-EB48-4BBC-8470-386BF53ECE3C}" presName="background" presStyleLbl="node0" presStyleIdx="2" presStyleCnt="3"/>
      <dgm:spPr/>
    </dgm:pt>
    <dgm:pt modelId="{A1705A16-1AE5-DA48-8EC6-7391BBF0910F}" type="pres">
      <dgm:prSet presAssocID="{71B12CAA-EB48-4BBC-8470-386BF53ECE3C}" presName="text" presStyleLbl="fgAcc0" presStyleIdx="2" presStyleCnt="3">
        <dgm:presLayoutVars>
          <dgm:chPref val="3"/>
        </dgm:presLayoutVars>
      </dgm:prSet>
      <dgm:spPr/>
    </dgm:pt>
    <dgm:pt modelId="{029EA2B6-7913-7E49-8473-45AD3A2DD4EB}" type="pres">
      <dgm:prSet presAssocID="{71B12CAA-EB48-4BBC-8470-386BF53ECE3C}" presName="hierChild2" presStyleCnt="0"/>
      <dgm:spPr/>
    </dgm:pt>
  </dgm:ptLst>
  <dgm:cxnLst>
    <dgm:cxn modelId="{43ECC10A-E265-F543-8AEB-A2A95BFBC449}" type="presOf" srcId="{0DB5BBEF-10A5-47AC-9638-0F58A8F04B62}" destId="{96BF65F5-4CF1-674E-9589-1244DA2BD8A0}" srcOrd="0" destOrd="0" presId="urn:microsoft.com/office/officeart/2005/8/layout/hierarchy1"/>
    <dgm:cxn modelId="{C07C3117-7DE2-7C49-A821-F2E494C002E3}" type="presOf" srcId="{8878BFD8-091F-458B-8CE2-7B1C3E4A0713}" destId="{53DB9009-0166-ED4E-9BB6-93B579E5CCF4}" srcOrd="0" destOrd="0" presId="urn:microsoft.com/office/officeart/2005/8/layout/hierarchy1"/>
    <dgm:cxn modelId="{D81B2A57-CCA2-D14E-AF98-C6C88880E833}" type="presOf" srcId="{101110A8-BAE3-4453-A064-CA6A590528BD}" destId="{8FBEB7EA-FC7C-9343-9A7B-098DA986BB8F}" srcOrd="0" destOrd="0" presId="urn:microsoft.com/office/officeart/2005/8/layout/hierarchy1"/>
    <dgm:cxn modelId="{1F97B480-BE78-4409-A657-1033B3AFD68D}" srcId="{8878BFD8-091F-458B-8CE2-7B1C3E4A0713}" destId="{101110A8-BAE3-4453-A064-CA6A590528BD}" srcOrd="1" destOrd="0" parTransId="{C97DB37A-D543-49A9-8362-F64463D01571}" sibTransId="{BE18A1AD-0A23-4962-9F12-F1A7B10D291F}"/>
    <dgm:cxn modelId="{BAB2C9A8-2E7B-4DF7-99F5-55FD15DC8DDD}" srcId="{8878BFD8-091F-458B-8CE2-7B1C3E4A0713}" destId="{0DB5BBEF-10A5-47AC-9638-0F58A8F04B62}" srcOrd="0" destOrd="0" parTransId="{AE52C0DD-2691-4E39-BF82-51E309ACD80A}" sibTransId="{5E24285B-EBB4-4682-AE7B-8581F21EB2F1}"/>
    <dgm:cxn modelId="{DBD8C0CE-DEAB-402F-9E9E-F9AB7E3C3670}" srcId="{8878BFD8-091F-458B-8CE2-7B1C3E4A0713}" destId="{71B12CAA-EB48-4BBC-8470-386BF53ECE3C}" srcOrd="2" destOrd="0" parTransId="{ED483C86-EA67-42E3-8FB6-B424B0287364}" sibTransId="{6B72C0B0-04CB-403B-8493-A9EDE25FE88C}"/>
    <dgm:cxn modelId="{267DE9F8-6FD1-684B-9A40-27F673ACEA1C}" type="presOf" srcId="{71B12CAA-EB48-4BBC-8470-386BF53ECE3C}" destId="{A1705A16-1AE5-DA48-8EC6-7391BBF0910F}" srcOrd="0" destOrd="0" presId="urn:microsoft.com/office/officeart/2005/8/layout/hierarchy1"/>
    <dgm:cxn modelId="{B5FC79BB-1083-DE45-8AE1-6E20B2D95531}" type="presParOf" srcId="{53DB9009-0166-ED4E-9BB6-93B579E5CCF4}" destId="{B01F5301-0012-DD4F-8B34-68365A585D62}" srcOrd="0" destOrd="0" presId="urn:microsoft.com/office/officeart/2005/8/layout/hierarchy1"/>
    <dgm:cxn modelId="{233389AB-20AE-3A48-B933-68BD3F87F886}" type="presParOf" srcId="{B01F5301-0012-DD4F-8B34-68365A585D62}" destId="{B0789C22-87E7-944E-9DB5-64A04FB5C929}" srcOrd="0" destOrd="0" presId="urn:microsoft.com/office/officeart/2005/8/layout/hierarchy1"/>
    <dgm:cxn modelId="{D978AB91-6731-0440-A48B-68A3DAC7D85D}" type="presParOf" srcId="{B0789C22-87E7-944E-9DB5-64A04FB5C929}" destId="{CDCE25EB-BDAD-F045-8E93-2865AE55D128}" srcOrd="0" destOrd="0" presId="urn:microsoft.com/office/officeart/2005/8/layout/hierarchy1"/>
    <dgm:cxn modelId="{6DFC7564-34AE-F240-BB55-57351ADC1AB1}" type="presParOf" srcId="{B0789C22-87E7-944E-9DB5-64A04FB5C929}" destId="{96BF65F5-4CF1-674E-9589-1244DA2BD8A0}" srcOrd="1" destOrd="0" presId="urn:microsoft.com/office/officeart/2005/8/layout/hierarchy1"/>
    <dgm:cxn modelId="{1F95409F-5EE7-6046-AC2B-FA60F98D8EA7}" type="presParOf" srcId="{B01F5301-0012-DD4F-8B34-68365A585D62}" destId="{FF8CE027-78AA-9742-8F33-8A241E041790}" srcOrd="1" destOrd="0" presId="urn:microsoft.com/office/officeart/2005/8/layout/hierarchy1"/>
    <dgm:cxn modelId="{08454792-CC7B-574C-9254-E8E8921BEB7E}" type="presParOf" srcId="{53DB9009-0166-ED4E-9BB6-93B579E5CCF4}" destId="{F38658F8-4F57-D24F-933B-8CBECFAC5C32}" srcOrd="1" destOrd="0" presId="urn:microsoft.com/office/officeart/2005/8/layout/hierarchy1"/>
    <dgm:cxn modelId="{FB044AE4-7243-7E43-AB0A-028B02E937EA}" type="presParOf" srcId="{F38658F8-4F57-D24F-933B-8CBECFAC5C32}" destId="{8FE4A263-CF0B-804F-BE8E-D185723D919B}" srcOrd="0" destOrd="0" presId="urn:microsoft.com/office/officeart/2005/8/layout/hierarchy1"/>
    <dgm:cxn modelId="{7C1E66CB-AC39-0747-AB34-20CD309617B7}" type="presParOf" srcId="{8FE4A263-CF0B-804F-BE8E-D185723D919B}" destId="{9D9A3C81-F783-B641-80E5-50C0C7CAA26B}" srcOrd="0" destOrd="0" presId="urn:microsoft.com/office/officeart/2005/8/layout/hierarchy1"/>
    <dgm:cxn modelId="{D0C3530D-E71B-464C-A13E-2085824CDF7C}" type="presParOf" srcId="{8FE4A263-CF0B-804F-BE8E-D185723D919B}" destId="{8FBEB7EA-FC7C-9343-9A7B-098DA986BB8F}" srcOrd="1" destOrd="0" presId="urn:microsoft.com/office/officeart/2005/8/layout/hierarchy1"/>
    <dgm:cxn modelId="{89321EFE-9B37-FA48-98C4-6F7AABE8079F}" type="presParOf" srcId="{F38658F8-4F57-D24F-933B-8CBECFAC5C32}" destId="{B0BB66E4-894F-D24C-842B-41C9F605BBCD}" srcOrd="1" destOrd="0" presId="urn:microsoft.com/office/officeart/2005/8/layout/hierarchy1"/>
    <dgm:cxn modelId="{5AEA2077-B409-B64C-B851-7EB8F089FFF9}" type="presParOf" srcId="{53DB9009-0166-ED4E-9BB6-93B579E5CCF4}" destId="{9D40ACB9-E85B-684A-8C32-C307DD9EE334}" srcOrd="2" destOrd="0" presId="urn:microsoft.com/office/officeart/2005/8/layout/hierarchy1"/>
    <dgm:cxn modelId="{A2186DB1-E573-9646-A2CD-92D7082FDB51}" type="presParOf" srcId="{9D40ACB9-E85B-684A-8C32-C307DD9EE334}" destId="{63987264-E878-6E4C-AD3D-19013D9FEE50}" srcOrd="0" destOrd="0" presId="urn:microsoft.com/office/officeart/2005/8/layout/hierarchy1"/>
    <dgm:cxn modelId="{4EA0340A-C233-B843-B8A1-E952E89BFE06}" type="presParOf" srcId="{63987264-E878-6E4C-AD3D-19013D9FEE50}" destId="{A7A71A81-0FB4-C440-92CD-FB93C4F19FD8}" srcOrd="0" destOrd="0" presId="urn:microsoft.com/office/officeart/2005/8/layout/hierarchy1"/>
    <dgm:cxn modelId="{C44A2E7E-7A0A-6647-9A56-178E17D6FEF8}" type="presParOf" srcId="{63987264-E878-6E4C-AD3D-19013D9FEE50}" destId="{A1705A16-1AE5-DA48-8EC6-7391BBF0910F}" srcOrd="1" destOrd="0" presId="urn:microsoft.com/office/officeart/2005/8/layout/hierarchy1"/>
    <dgm:cxn modelId="{3DC43E88-902C-0D44-AF3A-3A8EB3640E44}" type="presParOf" srcId="{9D40ACB9-E85B-684A-8C32-C307DD9EE334}" destId="{029EA2B6-7913-7E49-8473-45AD3A2DD4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F7AEBE-21D1-4131-8716-95B1EAB521CB}"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C12CCA31-5402-4E7B-8016-4D992A251B19}">
      <dgm:prSet/>
      <dgm:spPr/>
      <dgm:t>
        <a:bodyPr/>
        <a:lstStyle/>
        <a:p>
          <a:r>
            <a:rPr lang="en-US"/>
            <a:t>Social Quality - </a:t>
          </a:r>
          <a:r>
            <a:rPr lang="en-CA"/>
            <a:t>counts the number of default borrowers in a borrower’s mobile address book.</a:t>
          </a:r>
          <a:r>
            <a:rPr lang="en-US"/>
            <a:t> </a:t>
          </a:r>
          <a:r>
            <a:rPr lang="en-CA"/>
            <a:t>{0 (0.87), 1 (0.10), 2 or above (0.03)}</a:t>
          </a:r>
          <a:endParaRPr lang="en-US"/>
        </a:p>
      </dgm:t>
    </dgm:pt>
    <dgm:pt modelId="{4D01D996-37C6-4E0A-A401-80450D69AFF1}" type="parTrans" cxnId="{64232B8F-2066-4ED0-907F-9F585C7FD7A3}">
      <dgm:prSet/>
      <dgm:spPr/>
      <dgm:t>
        <a:bodyPr/>
        <a:lstStyle/>
        <a:p>
          <a:endParaRPr lang="en-US"/>
        </a:p>
      </dgm:t>
    </dgm:pt>
    <dgm:pt modelId="{AEEF4AB3-087E-4165-B27D-5B31CE749084}" type="sibTrans" cxnId="{64232B8F-2066-4ED0-907F-9F585C7FD7A3}">
      <dgm:prSet/>
      <dgm:spPr/>
      <dgm:t>
        <a:bodyPr/>
        <a:lstStyle/>
        <a:p>
          <a:endParaRPr lang="en-US"/>
        </a:p>
      </dgm:t>
    </dgm:pt>
    <dgm:pt modelId="{829AEB97-EFEA-485C-A0F5-159B683888D7}">
      <dgm:prSet/>
      <dgm:spPr/>
      <dgm:t>
        <a:bodyPr/>
        <a:lstStyle/>
        <a:p>
          <a:r>
            <a:rPr lang="en-US"/>
            <a:t>Social Stability - </a:t>
          </a:r>
          <a:r>
            <a:rPr lang="en-CA" b="0" i="0"/>
            <a:t>social network stability means the length of time the borrower’s mobile phone</a:t>
          </a:r>
          <a:r>
            <a:rPr lang="en-CA"/>
            <a:t> </a:t>
          </a:r>
          <a:r>
            <a:rPr lang="en-CA" b="0" i="0"/>
            <a:t>number has been used. </a:t>
          </a:r>
          <a:r>
            <a:rPr lang="en-CA"/>
            <a:t>{1 year or below (0.32), 1–3 years (0.31), &gt;3 years (0.37)}</a:t>
          </a:r>
          <a:endParaRPr lang="en-US"/>
        </a:p>
      </dgm:t>
    </dgm:pt>
    <dgm:pt modelId="{1623AFE8-2212-47B3-A2BB-CE001C72FA0B}" type="parTrans" cxnId="{C675CA06-44A3-46B1-A0F2-22ED7C9CA1C8}">
      <dgm:prSet/>
      <dgm:spPr/>
      <dgm:t>
        <a:bodyPr/>
        <a:lstStyle/>
        <a:p>
          <a:endParaRPr lang="en-US"/>
        </a:p>
      </dgm:t>
    </dgm:pt>
    <dgm:pt modelId="{F00D0A92-8B93-422F-BB07-A7C8144C5D66}" type="sibTrans" cxnId="{C675CA06-44A3-46B1-A0F2-22ED7C9CA1C8}">
      <dgm:prSet/>
      <dgm:spPr/>
      <dgm:t>
        <a:bodyPr/>
        <a:lstStyle/>
        <a:p>
          <a:endParaRPr lang="en-US"/>
        </a:p>
      </dgm:t>
    </dgm:pt>
    <dgm:pt modelId="{C3005E0A-3E66-485F-B7C7-95939E0C506D}">
      <dgm:prSet/>
      <dgm:spPr/>
      <dgm:t>
        <a:bodyPr/>
        <a:lstStyle/>
        <a:p>
          <a:r>
            <a:rPr lang="en-CA" b="0" i="0"/>
            <a:t>Social Expos</a:t>
          </a:r>
          <a:r>
            <a:rPr lang="en-CA"/>
            <a:t>ure - </a:t>
          </a:r>
          <a:r>
            <a:rPr lang="en-CA" b="0" i="0"/>
            <a:t>comes from the number of contacts that the borrower fills in on the app or website when applying for a loan, including home phone, work phone, and emergency contact phone number. </a:t>
          </a:r>
          <a:r>
            <a:rPr lang="en-CA"/>
            <a:t>{1 (0.12), 2 (0.56), 3 (0.21), 4 (0.11)}</a:t>
          </a:r>
          <a:endParaRPr lang="en-US"/>
        </a:p>
      </dgm:t>
    </dgm:pt>
    <dgm:pt modelId="{0370BF1D-3A11-4F7E-9AE1-56235BD33EB7}" type="parTrans" cxnId="{6574DDE4-66B4-4DE2-A2C1-D4ADDFF74D57}">
      <dgm:prSet/>
      <dgm:spPr/>
      <dgm:t>
        <a:bodyPr/>
        <a:lstStyle/>
        <a:p>
          <a:endParaRPr lang="en-US"/>
        </a:p>
      </dgm:t>
    </dgm:pt>
    <dgm:pt modelId="{8F943130-6E61-4818-96FF-2D1A481DD88A}" type="sibTrans" cxnId="{6574DDE4-66B4-4DE2-A2C1-D4ADDFF74D57}">
      <dgm:prSet/>
      <dgm:spPr/>
      <dgm:t>
        <a:bodyPr/>
        <a:lstStyle/>
        <a:p>
          <a:endParaRPr lang="en-US"/>
        </a:p>
      </dgm:t>
    </dgm:pt>
    <dgm:pt modelId="{6A5F1662-A0E2-6647-9D83-D9816D1763E3}" type="pres">
      <dgm:prSet presAssocID="{2DF7AEBE-21D1-4131-8716-95B1EAB521CB}" presName="outerComposite" presStyleCnt="0">
        <dgm:presLayoutVars>
          <dgm:chMax val="5"/>
          <dgm:dir/>
          <dgm:resizeHandles val="exact"/>
        </dgm:presLayoutVars>
      </dgm:prSet>
      <dgm:spPr/>
    </dgm:pt>
    <dgm:pt modelId="{6DF291FE-074E-F145-B6B7-921F8498F7C3}" type="pres">
      <dgm:prSet presAssocID="{2DF7AEBE-21D1-4131-8716-95B1EAB521CB}" presName="dummyMaxCanvas" presStyleCnt="0">
        <dgm:presLayoutVars/>
      </dgm:prSet>
      <dgm:spPr/>
    </dgm:pt>
    <dgm:pt modelId="{E627590E-D9CD-3841-B117-88A091E6ECF6}" type="pres">
      <dgm:prSet presAssocID="{2DF7AEBE-21D1-4131-8716-95B1EAB521CB}" presName="ThreeNodes_1" presStyleLbl="node1" presStyleIdx="0" presStyleCnt="3">
        <dgm:presLayoutVars>
          <dgm:bulletEnabled val="1"/>
        </dgm:presLayoutVars>
      </dgm:prSet>
      <dgm:spPr/>
    </dgm:pt>
    <dgm:pt modelId="{35837662-1204-EB4D-93BC-388902C551E8}" type="pres">
      <dgm:prSet presAssocID="{2DF7AEBE-21D1-4131-8716-95B1EAB521CB}" presName="ThreeNodes_2" presStyleLbl="node1" presStyleIdx="1" presStyleCnt="3">
        <dgm:presLayoutVars>
          <dgm:bulletEnabled val="1"/>
        </dgm:presLayoutVars>
      </dgm:prSet>
      <dgm:spPr/>
    </dgm:pt>
    <dgm:pt modelId="{E1BC8548-4432-9B49-BE4A-80B494FE936A}" type="pres">
      <dgm:prSet presAssocID="{2DF7AEBE-21D1-4131-8716-95B1EAB521CB}" presName="ThreeNodes_3" presStyleLbl="node1" presStyleIdx="2" presStyleCnt="3">
        <dgm:presLayoutVars>
          <dgm:bulletEnabled val="1"/>
        </dgm:presLayoutVars>
      </dgm:prSet>
      <dgm:spPr/>
    </dgm:pt>
    <dgm:pt modelId="{D91CFF47-F5BE-1D47-BC9F-11B072DCC905}" type="pres">
      <dgm:prSet presAssocID="{2DF7AEBE-21D1-4131-8716-95B1EAB521CB}" presName="ThreeConn_1-2" presStyleLbl="fgAccFollowNode1" presStyleIdx="0" presStyleCnt="2">
        <dgm:presLayoutVars>
          <dgm:bulletEnabled val="1"/>
        </dgm:presLayoutVars>
      </dgm:prSet>
      <dgm:spPr/>
    </dgm:pt>
    <dgm:pt modelId="{15201D5E-60A5-CB41-9B8E-937983C691DA}" type="pres">
      <dgm:prSet presAssocID="{2DF7AEBE-21D1-4131-8716-95B1EAB521CB}" presName="ThreeConn_2-3" presStyleLbl="fgAccFollowNode1" presStyleIdx="1" presStyleCnt="2">
        <dgm:presLayoutVars>
          <dgm:bulletEnabled val="1"/>
        </dgm:presLayoutVars>
      </dgm:prSet>
      <dgm:spPr/>
    </dgm:pt>
    <dgm:pt modelId="{A81798A7-2AA7-4942-B1D6-48FA16897EA3}" type="pres">
      <dgm:prSet presAssocID="{2DF7AEBE-21D1-4131-8716-95B1EAB521CB}" presName="ThreeNodes_1_text" presStyleLbl="node1" presStyleIdx="2" presStyleCnt="3">
        <dgm:presLayoutVars>
          <dgm:bulletEnabled val="1"/>
        </dgm:presLayoutVars>
      </dgm:prSet>
      <dgm:spPr/>
    </dgm:pt>
    <dgm:pt modelId="{535DE01D-FB08-CE42-978C-FF604EDD8434}" type="pres">
      <dgm:prSet presAssocID="{2DF7AEBE-21D1-4131-8716-95B1EAB521CB}" presName="ThreeNodes_2_text" presStyleLbl="node1" presStyleIdx="2" presStyleCnt="3">
        <dgm:presLayoutVars>
          <dgm:bulletEnabled val="1"/>
        </dgm:presLayoutVars>
      </dgm:prSet>
      <dgm:spPr/>
    </dgm:pt>
    <dgm:pt modelId="{868AFFED-4D81-4049-8502-D53D8EC76C1D}" type="pres">
      <dgm:prSet presAssocID="{2DF7AEBE-21D1-4131-8716-95B1EAB521CB}" presName="ThreeNodes_3_text" presStyleLbl="node1" presStyleIdx="2" presStyleCnt="3">
        <dgm:presLayoutVars>
          <dgm:bulletEnabled val="1"/>
        </dgm:presLayoutVars>
      </dgm:prSet>
      <dgm:spPr/>
    </dgm:pt>
  </dgm:ptLst>
  <dgm:cxnLst>
    <dgm:cxn modelId="{C675CA06-44A3-46B1-A0F2-22ED7C9CA1C8}" srcId="{2DF7AEBE-21D1-4131-8716-95B1EAB521CB}" destId="{829AEB97-EFEA-485C-A0F5-159B683888D7}" srcOrd="1" destOrd="0" parTransId="{1623AFE8-2212-47B3-A2BB-CE001C72FA0B}" sibTransId="{F00D0A92-8B93-422F-BB07-A7C8144C5D66}"/>
    <dgm:cxn modelId="{6F696333-CE5C-554F-ABFF-598C46BC139E}" type="presOf" srcId="{C12CCA31-5402-4E7B-8016-4D992A251B19}" destId="{E627590E-D9CD-3841-B117-88A091E6ECF6}" srcOrd="0" destOrd="0" presId="urn:microsoft.com/office/officeart/2005/8/layout/vProcess5"/>
    <dgm:cxn modelId="{3A35E939-AA47-8544-8A38-B7069E1F3278}" type="presOf" srcId="{F00D0A92-8B93-422F-BB07-A7C8144C5D66}" destId="{15201D5E-60A5-CB41-9B8E-937983C691DA}" srcOrd="0" destOrd="0" presId="urn:microsoft.com/office/officeart/2005/8/layout/vProcess5"/>
    <dgm:cxn modelId="{15577280-8E0A-564F-91FF-C07443683BAD}" type="presOf" srcId="{C3005E0A-3E66-485F-B7C7-95939E0C506D}" destId="{868AFFED-4D81-4049-8502-D53D8EC76C1D}" srcOrd="1" destOrd="0" presId="urn:microsoft.com/office/officeart/2005/8/layout/vProcess5"/>
    <dgm:cxn modelId="{64232B8F-2066-4ED0-907F-9F585C7FD7A3}" srcId="{2DF7AEBE-21D1-4131-8716-95B1EAB521CB}" destId="{C12CCA31-5402-4E7B-8016-4D992A251B19}" srcOrd="0" destOrd="0" parTransId="{4D01D996-37C6-4E0A-A401-80450D69AFF1}" sibTransId="{AEEF4AB3-087E-4165-B27D-5B31CE749084}"/>
    <dgm:cxn modelId="{459DED92-C9E5-D046-8901-AFF33D7D611E}" type="presOf" srcId="{C12CCA31-5402-4E7B-8016-4D992A251B19}" destId="{A81798A7-2AA7-4942-B1D6-48FA16897EA3}" srcOrd="1" destOrd="0" presId="urn:microsoft.com/office/officeart/2005/8/layout/vProcess5"/>
    <dgm:cxn modelId="{0BA2CA9E-9745-6944-8326-09795F73BD78}" type="presOf" srcId="{C3005E0A-3E66-485F-B7C7-95939E0C506D}" destId="{E1BC8548-4432-9B49-BE4A-80B494FE936A}" srcOrd="0" destOrd="0" presId="urn:microsoft.com/office/officeart/2005/8/layout/vProcess5"/>
    <dgm:cxn modelId="{8F5036B9-F2B4-844C-9712-64CCB7FE8928}" type="presOf" srcId="{AEEF4AB3-087E-4165-B27D-5B31CE749084}" destId="{D91CFF47-F5BE-1D47-BC9F-11B072DCC905}" srcOrd="0" destOrd="0" presId="urn:microsoft.com/office/officeart/2005/8/layout/vProcess5"/>
    <dgm:cxn modelId="{6574DDE4-66B4-4DE2-A2C1-D4ADDFF74D57}" srcId="{2DF7AEBE-21D1-4131-8716-95B1EAB521CB}" destId="{C3005E0A-3E66-485F-B7C7-95939E0C506D}" srcOrd="2" destOrd="0" parTransId="{0370BF1D-3A11-4F7E-9AE1-56235BD33EB7}" sibTransId="{8F943130-6E61-4818-96FF-2D1A481DD88A}"/>
    <dgm:cxn modelId="{656049E5-CA57-3847-A7C8-502D6702C59F}" type="presOf" srcId="{2DF7AEBE-21D1-4131-8716-95B1EAB521CB}" destId="{6A5F1662-A0E2-6647-9D83-D9816D1763E3}" srcOrd="0" destOrd="0" presId="urn:microsoft.com/office/officeart/2005/8/layout/vProcess5"/>
    <dgm:cxn modelId="{CCBA40EF-4D65-C94D-8D66-F121260D23BA}" type="presOf" srcId="{829AEB97-EFEA-485C-A0F5-159B683888D7}" destId="{35837662-1204-EB4D-93BC-388902C551E8}" srcOrd="0" destOrd="0" presId="urn:microsoft.com/office/officeart/2005/8/layout/vProcess5"/>
    <dgm:cxn modelId="{E69B64FC-56A0-944E-8A61-AB1C0AA52EF2}" type="presOf" srcId="{829AEB97-EFEA-485C-A0F5-159B683888D7}" destId="{535DE01D-FB08-CE42-978C-FF604EDD8434}" srcOrd="1" destOrd="0" presId="urn:microsoft.com/office/officeart/2005/8/layout/vProcess5"/>
    <dgm:cxn modelId="{66C34466-E9AC-F347-A62D-D8783919F07C}" type="presParOf" srcId="{6A5F1662-A0E2-6647-9D83-D9816D1763E3}" destId="{6DF291FE-074E-F145-B6B7-921F8498F7C3}" srcOrd="0" destOrd="0" presId="urn:microsoft.com/office/officeart/2005/8/layout/vProcess5"/>
    <dgm:cxn modelId="{E582E28A-A34E-4D42-A652-63B8E982F716}" type="presParOf" srcId="{6A5F1662-A0E2-6647-9D83-D9816D1763E3}" destId="{E627590E-D9CD-3841-B117-88A091E6ECF6}" srcOrd="1" destOrd="0" presId="urn:microsoft.com/office/officeart/2005/8/layout/vProcess5"/>
    <dgm:cxn modelId="{7BF196FA-4DF0-7C45-968A-7A5838034F9C}" type="presParOf" srcId="{6A5F1662-A0E2-6647-9D83-D9816D1763E3}" destId="{35837662-1204-EB4D-93BC-388902C551E8}" srcOrd="2" destOrd="0" presId="urn:microsoft.com/office/officeart/2005/8/layout/vProcess5"/>
    <dgm:cxn modelId="{5021A0AF-198D-5242-9D57-78E0A3E5F9E0}" type="presParOf" srcId="{6A5F1662-A0E2-6647-9D83-D9816D1763E3}" destId="{E1BC8548-4432-9B49-BE4A-80B494FE936A}" srcOrd="3" destOrd="0" presId="urn:microsoft.com/office/officeart/2005/8/layout/vProcess5"/>
    <dgm:cxn modelId="{D60EEEDE-B331-3945-9BBA-4A1F39B2D263}" type="presParOf" srcId="{6A5F1662-A0E2-6647-9D83-D9816D1763E3}" destId="{D91CFF47-F5BE-1D47-BC9F-11B072DCC905}" srcOrd="4" destOrd="0" presId="urn:microsoft.com/office/officeart/2005/8/layout/vProcess5"/>
    <dgm:cxn modelId="{788704BB-DEE4-5C4E-BD89-30F2546A985B}" type="presParOf" srcId="{6A5F1662-A0E2-6647-9D83-D9816D1763E3}" destId="{15201D5E-60A5-CB41-9B8E-937983C691DA}" srcOrd="5" destOrd="0" presId="urn:microsoft.com/office/officeart/2005/8/layout/vProcess5"/>
    <dgm:cxn modelId="{54D69015-EB65-C341-89BF-D10D03262FAC}" type="presParOf" srcId="{6A5F1662-A0E2-6647-9D83-D9816D1763E3}" destId="{A81798A7-2AA7-4942-B1D6-48FA16897EA3}" srcOrd="6" destOrd="0" presId="urn:microsoft.com/office/officeart/2005/8/layout/vProcess5"/>
    <dgm:cxn modelId="{9610935F-BC20-6D47-87B8-835D060F404E}" type="presParOf" srcId="{6A5F1662-A0E2-6647-9D83-D9816D1763E3}" destId="{535DE01D-FB08-CE42-978C-FF604EDD8434}" srcOrd="7" destOrd="0" presId="urn:microsoft.com/office/officeart/2005/8/layout/vProcess5"/>
    <dgm:cxn modelId="{16550C52-3709-8A40-98FB-380275881277}" type="presParOf" srcId="{6A5F1662-A0E2-6647-9D83-D9816D1763E3}" destId="{868AFFED-4D81-4049-8502-D53D8EC76C1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4090A6-4392-4060-8933-742A78AF16EC}"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5DFBBF-4790-4DBC-8201-531C98DBCC13}">
      <dgm:prSet/>
      <dgm:spPr/>
      <dgm:t>
        <a:bodyPr/>
        <a:lstStyle/>
        <a:p>
          <a:pPr>
            <a:defRPr cap="all"/>
          </a:pPr>
          <a:r>
            <a:rPr lang="en-US"/>
            <a:t>Random Forest </a:t>
          </a:r>
        </a:p>
      </dgm:t>
    </dgm:pt>
    <dgm:pt modelId="{E7D0A3BB-95C8-4573-95FD-8A7656B5B107}" type="parTrans" cxnId="{AA757B35-7450-4D25-8BDE-6571E718D37B}">
      <dgm:prSet/>
      <dgm:spPr/>
      <dgm:t>
        <a:bodyPr/>
        <a:lstStyle/>
        <a:p>
          <a:endParaRPr lang="en-US"/>
        </a:p>
      </dgm:t>
    </dgm:pt>
    <dgm:pt modelId="{0C0691DC-78E6-43A5-8481-A690E0BC6D8E}" type="sibTrans" cxnId="{AA757B35-7450-4D25-8BDE-6571E718D37B}">
      <dgm:prSet/>
      <dgm:spPr/>
      <dgm:t>
        <a:bodyPr/>
        <a:lstStyle/>
        <a:p>
          <a:endParaRPr lang="en-US"/>
        </a:p>
      </dgm:t>
    </dgm:pt>
    <dgm:pt modelId="{D3ABEC23-0FF8-4A4A-B311-5EDC1EDD5DB7}">
      <dgm:prSet/>
      <dgm:spPr/>
      <dgm:t>
        <a:bodyPr/>
        <a:lstStyle/>
        <a:p>
          <a:pPr>
            <a:defRPr cap="all"/>
          </a:pPr>
          <a:r>
            <a:rPr lang="en-US"/>
            <a:t>Logistic Regression</a:t>
          </a:r>
        </a:p>
      </dgm:t>
    </dgm:pt>
    <dgm:pt modelId="{A7DA50D3-053B-4D2D-A917-741F437BAAF9}" type="parTrans" cxnId="{38A5CEB9-A5AA-4EF9-84D9-0DD4FD03C0A3}">
      <dgm:prSet/>
      <dgm:spPr/>
      <dgm:t>
        <a:bodyPr/>
        <a:lstStyle/>
        <a:p>
          <a:endParaRPr lang="en-US"/>
        </a:p>
      </dgm:t>
    </dgm:pt>
    <dgm:pt modelId="{DD34A598-D2B6-44D8-AA9E-FBA6CF5AE9DC}" type="sibTrans" cxnId="{38A5CEB9-A5AA-4EF9-84D9-0DD4FD03C0A3}">
      <dgm:prSet/>
      <dgm:spPr/>
      <dgm:t>
        <a:bodyPr/>
        <a:lstStyle/>
        <a:p>
          <a:endParaRPr lang="en-US"/>
        </a:p>
      </dgm:t>
    </dgm:pt>
    <dgm:pt modelId="{7E175951-ED1D-4C64-8282-D498CEC965A7}">
      <dgm:prSet/>
      <dgm:spPr/>
      <dgm:t>
        <a:bodyPr/>
        <a:lstStyle/>
        <a:p>
          <a:pPr>
            <a:defRPr cap="all"/>
          </a:pPr>
          <a:r>
            <a:rPr lang="en-US"/>
            <a:t>Support Vector Machine (SVM)</a:t>
          </a:r>
        </a:p>
      </dgm:t>
    </dgm:pt>
    <dgm:pt modelId="{C278847D-D7D7-4198-B15E-523EAAEE4D47}" type="parTrans" cxnId="{B18F8061-4072-4441-889A-0ED58E097E6E}">
      <dgm:prSet/>
      <dgm:spPr/>
      <dgm:t>
        <a:bodyPr/>
        <a:lstStyle/>
        <a:p>
          <a:endParaRPr lang="en-US"/>
        </a:p>
      </dgm:t>
    </dgm:pt>
    <dgm:pt modelId="{B3B6FC86-5570-4A59-ABBC-5BF0DFE61383}" type="sibTrans" cxnId="{B18F8061-4072-4441-889A-0ED58E097E6E}">
      <dgm:prSet/>
      <dgm:spPr/>
      <dgm:t>
        <a:bodyPr/>
        <a:lstStyle/>
        <a:p>
          <a:endParaRPr lang="en-US"/>
        </a:p>
      </dgm:t>
    </dgm:pt>
    <dgm:pt modelId="{6429CABD-8D1A-4448-9441-DABAF36C22B4}">
      <dgm:prSet/>
      <dgm:spPr/>
      <dgm:t>
        <a:bodyPr/>
        <a:lstStyle/>
        <a:p>
          <a:pPr>
            <a:defRPr cap="all"/>
          </a:pPr>
          <a:r>
            <a:rPr lang="en-US"/>
            <a:t>Gradient Boost </a:t>
          </a:r>
        </a:p>
      </dgm:t>
    </dgm:pt>
    <dgm:pt modelId="{3F506F0C-2405-4AB4-8F42-CAE343881739}" type="parTrans" cxnId="{A8250FA3-4D00-4876-8CC6-DB36459E2D99}">
      <dgm:prSet/>
      <dgm:spPr/>
      <dgm:t>
        <a:bodyPr/>
        <a:lstStyle/>
        <a:p>
          <a:endParaRPr lang="en-US"/>
        </a:p>
      </dgm:t>
    </dgm:pt>
    <dgm:pt modelId="{7C86AC5B-6BF0-442F-A8A4-749A202F129A}" type="sibTrans" cxnId="{A8250FA3-4D00-4876-8CC6-DB36459E2D99}">
      <dgm:prSet/>
      <dgm:spPr/>
      <dgm:t>
        <a:bodyPr/>
        <a:lstStyle/>
        <a:p>
          <a:endParaRPr lang="en-US"/>
        </a:p>
      </dgm:t>
    </dgm:pt>
    <dgm:pt modelId="{13B70893-F7A5-46ED-8CEF-1E5C3D23F3E0}">
      <dgm:prSet/>
      <dgm:spPr/>
      <dgm:t>
        <a:bodyPr/>
        <a:lstStyle/>
        <a:p>
          <a:pPr>
            <a:defRPr cap="all"/>
          </a:pPr>
          <a:r>
            <a:rPr lang="en-US"/>
            <a:t>Neural Networks</a:t>
          </a:r>
        </a:p>
      </dgm:t>
    </dgm:pt>
    <dgm:pt modelId="{19E6308B-4CDB-4B26-A01F-233BC7BF7383}" type="parTrans" cxnId="{AFF8E30C-279C-4E57-A3E9-E5E7BC63AD20}">
      <dgm:prSet/>
      <dgm:spPr/>
      <dgm:t>
        <a:bodyPr/>
        <a:lstStyle/>
        <a:p>
          <a:endParaRPr lang="en-US"/>
        </a:p>
      </dgm:t>
    </dgm:pt>
    <dgm:pt modelId="{0A9269C0-9663-4552-AA08-A0F4A14986A9}" type="sibTrans" cxnId="{AFF8E30C-279C-4E57-A3E9-E5E7BC63AD20}">
      <dgm:prSet/>
      <dgm:spPr/>
      <dgm:t>
        <a:bodyPr/>
        <a:lstStyle/>
        <a:p>
          <a:endParaRPr lang="en-US"/>
        </a:p>
      </dgm:t>
    </dgm:pt>
    <dgm:pt modelId="{8DEB0749-2005-4DD1-B467-BB791EEFB213}" type="pres">
      <dgm:prSet presAssocID="{374090A6-4392-4060-8933-742A78AF16EC}" presName="root" presStyleCnt="0">
        <dgm:presLayoutVars>
          <dgm:dir/>
          <dgm:resizeHandles val="exact"/>
        </dgm:presLayoutVars>
      </dgm:prSet>
      <dgm:spPr/>
    </dgm:pt>
    <dgm:pt modelId="{D1EB6583-0E83-41CE-BF67-B9FB2CB52B6D}" type="pres">
      <dgm:prSet presAssocID="{095DFBBF-4790-4DBC-8201-531C98DBCC13}" presName="compNode" presStyleCnt="0"/>
      <dgm:spPr/>
    </dgm:pt>
    <dgm:pt modelId="{2C0C562C-D1AB-4FF6-9A4E-AC95043710D0}" type="pres">
      <dgm:prSet presAssocID="{095DFBBF-4790-4DBC-8201-531C98DBCC13}" presName="iconBgRect" presStyleLbl="bgShp" presStyleIdx="0" presStyleCnt="5"/>
      <dgm:spPr>
        <a:prstGeom prst="round2DiagRect">
          <a:avLst>
            <a:gd name="adj1" fmla="val 29727"/>
            <a:gd name="adj2" fmla="val 0"/>
          </a:avLst>
        </a:prstGeom>
      </dgm:spPr>
    </dgm:pt>
    <dgm:pt modelId="{A4E6AB10-6091-41C0-BD6C-F7540835CA93}" type="pres">
      <dgm:prSet presAssocID="{095DFBBF-4790-4DBC-8201-531C98DBCC1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AC4DD767-566E-4B3B-B45D-09BAAF0A8DF3}" type="pres">
      <dgm:prSet presAssocID="{095DFBBF-4790-4DBC-8201-531C98DBCC13}" presName="spaceRect" presStyleCnt="0"/>
      <dgm:spPr/>
    </dgm:pt>
    <dgm:pt modelId="{74F0D2BC-9DB7-4AF1-AEF2-B1CD1C1368DE}" type="pres">
      <dgm:prSet presAssocID="{095DFBBF-4790-4DBC-8201-531C98DBCC13}" presName="textRect" presStyleLbl="revTx" presStyleIdx="0" presStyleCnt="5">
        <dgm:presLayoutVars>
          <dgm:chMax val="1"/>
          <dgm:chPref val="1"/>
        </dgm:presLayoutVars>
      </dgm:prSet>
      <dgm:spPr/>
    </dgm:pt>
    <dgm:pt modelId="{10E99624-BA4C-4F3F-9476-41880A844126}" type="pres">
      <dgm:prSet presAssocID="{0C0691DC-78E6-43A5-8481-A690E0BC6D8E}" presName="sibTrans" presStyleCnt="0"/>
      <dgm:spPr/>
    </dgm:pt>
    <dgm:pt modelId="{A3C16EEA-EF21-4C1C-8A3A-C2FC4A00B20C}" type="pres">
      <dgm:prSet presAssocID="{D3ABEC23-0FF8-4A4A-B311-5EDC1EDD5DB7}" presName="compNode" presStyleCnt="0"/>
      <dgm:spPr/>
    </dgm:pt>
    <dgm:pt modelId="{47F7EADE-07A8-49C6-83B8-588AA5DB76D2}" type="pres">
      <dgm:prSet presAssocID="{D3ABEC23-0FF8-4A4A-B311-5EDC1EDD5DB7}" presName="iconBgRect" presStyleLbl="bgShp" presStyleIdx="1" presStyleCnt="5"/>
      <dgm:spPr>
        <a:prstGeom prst="round2DiagRect">
          <a:avLst>
            <a:gd name="adj1" fmla="val 29727"/>
            <a:gd name="adj2" fmla="val 0"/>
          </a:avLst>
        </a:prstGeom>
      </dgm:spPr>
    </dgm:pt>
    <dgm:pt modelId="{775593C9-9147-4188-8AD4-2906371914F0}" type="pres">
      <dgm:prSet presAssocID="{D3ABEC23-0FF8-4A4A-B311-5EDC1EDD5D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8BC2617-4898-4D83-8D12-585BC3C60835}" type="pres">
      <dgm:prSet presAssocID="{D3ABEC23-0FF8-4A4A-B311-5EDC1EDD5DB7}" presName="spaceRect" presStyleCnt="0"/>
      <dgm:spPr/>
    </dgm:pt>
    <dgm:pt modelId="{7EE46FB9-0C0C-4740-BFC5-DC8F1A747636}" type="pres">
      <dgm:prSet presAssocID="{D3ABEC23-0FF8-4A4A-B311-5EDC1EDD5DB7}" presName="textRect" presStyleLbl="revTx" presStyleIdx="1" presStyleCnt="5">
        <dgm:presLayoutVars>
          <dgm:chMax val="1"/>
          <dgm:chPref val="1"/>
        </dgm:presLayoutVars>
      </dgm:prSet>
      <dgm:spPr/>
    </dgm:pt>
    <dgm:pt modelId="{066F9560-A6F0-4F3C-9166-9C5DDE46DD73}" type="pres">
      <dgm:prSet presAssocID="{DD34A598-D2B6-44D8-AA9E-FBA6CF5AE9DC}" presName="sibTrans" presStyleCnt="0"/>
      <dgm:spPr/>
    </dgm:pt>
    <dgm:pt modelId="{428962A7-E6F5-4FDD-BCF8-75158CE20E19}" type="pres">
      <dgm:prSet presAssocID="{7E175951-ED1D-4C64-8282-D498CEC965A7}" presName="compNode" presStyleCnt="0"/>
      <dgm:spPr/>
    </dgm:pt>
    <dgm:pt modelId="{61705807-DC77-4139-8772-71638F614713}" type="pres">
      <dgm:prSet presAssocID="{7E175951-ED1D-4C64-8282-D498CEC965A7}" presName="iconBgRect" presStyleLbl="bgShp" presStyleIdx="2" presStyleCnt="5"/>
      <dgm:spPr>
        <a:prstGeom prst="round2DiagRect">
          <a:avLst>
            <a:gd name="adj1" fmla="val 29727"/>
            <a:gd name="adj2" fmla="val 0"/>
          </a:avLst>
        </a:prstGeom>
      </dgm:spPr>
    </dgm:pt>
    <dgm:pt modelId="{29A5F042-2E5D-4717-B63E-5177F48D9A09}" type="pres">
      <dgm:prSet presAssocID="{7E175951-ED1D-4C64-8282-D498CEC965A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570FA95-6B0E-4C64-8D94-75FE36A73C11}" type="pres">
      <dgm:prSet presAssocID="{7E175951-ED1D-4C64-8282-D498CEC965A7}" presName="spaceRect" presStyleCnt="0"/>
      <dgm:spPr/>
    </dgm:pt>
    <dgm:pt modelId="{D6688023-78DE-49D7-8F50-969221B6FB9F}" type="pres">
      <dgm:prSet presAssocID="{7E175951-ED1D-4C64-8282-D498CEC965A7}" presName="textRect" presStyleLbl="revTx" presStyleIdx="2" presStyleCnt="5">
        <dgm:presLayoutVars>
          <dgm:chMax val="1"/>
          <dgm:chPref val="1"/>
        </dgm:presLayoutVars>
      </dgm:prSet>
      <dgm:spPr/>
    </dgm:pt>
    <dgm:pt modelId="{54F0B081-2C99-4C68-9776-D30AD9D9F45C}" type="pres">
      <dgm:prSet presAssocID="{B3B6FC86-5570-4A59-ABBC-5BF0DFE61383}" presName="sibTrans" presStyleCnt="0"/>
      <dgm:spPr/>
    </dgm:pt>
    <dgm:pt modelId="{A1F05E72-A8ED-4EDD-9AD8-8CE1EEAE30CD}" type="pres">
      <dgm:prSet presAssocID="{6429CABD-8D1A-4448-9441-DABAF36C22B4}" presName="compNode" presStyleCnt="0"/>
      <dgm:spPr/>
    </dgm:pt>
    <dgm:pt modelId="{7F9879BA-3903-4132-8033-2CBC1A775C5D}" type="pres">
      <dgm:prSet presAssocID="{6429CABD-8D1A-4448-9441-DABAF36C22B4}" presName="iconBgRect" presStyleLbl="bgShp" presStyleIdx="3" presStyleCnt="5"/>
      <dgm:spPr>
        <a:prstGeom prst="round2DiagRect">
          <a:avLst>
            <a:gd name="adj1" fmla="val 29727"/>
            <a:gd name="adj2" fmla="val 0"/>
          </a:avLst>
        </a:prstGeom>
      </dgm:spPr>
    </dgm:pt>
    <dgm:pt modelId="{D225CF79-17D8-4673-9179-C1D872F5AE73}" type="pres">
      <dgm:prSet presAssocID="{6429CABD-8D1A-4448-9441-DABAF36C22B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1D0EA7D-E1C5-412B-BF68-EB2D83D7C233}" type="pres">
      <dgm:prSet presAssocID="{6429CABD-8D1A-4448-9441-DABAF36C22B4}" presName="spaceRect" presStyleCnt="0"/>
      <dgm:spPr/>
    </dgm:pt>
    <dgm:pt modelId="{3F240230-4E2B-47F9-B66D-8656A0C4B0A0}" type="pres">
      <dgm:prSet presAssocID="{6429CABD-8D1A-4448-9441-DABAF36C22B4}" presName="textRect" presStyleLbl="revTx" presStyleIdx="3" presStyleCnt="5">
        <dgm:presLayoutVars>
          <dgm:chMax val="1"/>
          <dgm:chPref val="1"/>
        </dgm:presLayoutVars>
      </dgm:prSet>
      <dgm:spPr/>
    </dgm:pt>
    <dgm:pt modelId="{47C8655A-FFE9-4C8D-B3C7-D97319FAA3E2}" type="pres">
      <dgm:prSet presAssocID="{7C86AC5B-6BF0-442F-A8A4-749A202F129A}" presName="sibTrans" presStyleCnt="0"/>
      <dgm:spPr/>
    </dgm:pt>
    <dgm:pt modelId="{ED462FC0-D9CF-43F1-961E-648E36E2CA19}" type="pres">
      <dgm:prSet presAssocID="{13B70893-F7A5-46ED-8CEF-1E5C3D23F3E0}" presName="compNode" presStyleCnt="0"/>
      <dgm:spPr/>
    </dgm:pt>
    <dgm:pt modelId="{543F0584-0E3F-41D6-A366-027783C9CA6A}" type="pres">
      <dgm:prSet presAssocID="{13B70893-F7A5-46ED-8CEF-1E5C3D23F3E0}" presName="iconBgRect" presStyleLbl="bgShp" presStyleIdx="4" presStyleCnt="5"/>
      <dgm:spPr>
        <a:prstGeom prst="round2DiagRect">
          <a:avLst>
            <a:gd name="adj1" fmla="val 29727"/>
            <a:gd name="adj2" fmla="val 0"/>
          </a:avLst>
        </a:prstGeom>
      </dgm:spPr>
    </dgm:pt>
    <dgm:pt modelId="{F301BCEB-7A09-4B0B-85EA-309D1DA0FF28}" type="pres">
      <dgm:prSet presAssocID="{13B70893-F7A5-46ED-8CEF-1E5C3D23F3E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9B24C60E-41CA-477D-AD26-987BCCC30917}" type="pres">
      <dgm:prSet presAssocID="{13B70893-F7A5-46ED-8CEF-1E5C3D23F3E0}" presName="spaceRect" presStyleCnt="0"/>
      <dgm:spPr/>
    </dgm:pt>
    <dgm:pt modelId="{89AD9798-D00D-4E8D-9B15-71AC2FDA23F4}" type="pres">
      <dgm:prSet presAssocID="{13B70893-F7A5-46ED-8CEF-1E5C3D23F3E0}" presName="textRect" presStyleLbl="revTx" presStyleIdx="4" presStyleCnt="5">
        <dgm:presLayoutVars>
          <dgm:chMax val="1"/>
          <dgm:chPref val="1"/>
        </dgm:presLayoutVars>
      </dgm:prSet>
      <dgm:spPr/>
    </dgm:pt>
  </dgm:ptLst>
  <dgm:cxnLst>
    <dgm:cxn modelId="{E0927A08-E74C-456F-9CDB-799B5DECBEC3}" type="presOf" srcId="{374090A6-4392-4060-8933-742A78AF16EC}" destId="{8DEB0749-2005-4DD1-B467-BB791EEFB213}" srcOrd="0" destOrd="0" presId="urn:microsoft.com/office/officeart/2018/5/layout/IconLeafLabelList"/>
    <dgm:cxn modelId="{AFF8E30C-279C-4E57-A3E9-E5E7BC63AD20}" srcId="{374090A6-4392-4060-8933-742A78AF16EC}" destId="{13B70893-F7A5-46ED-8CEF-1E5C3D23F3E0}" srcOrd="4" destOrd="0" parTransId="{19E6308B-4CDB-4B26-A01F-233BC7BF7383}" sibTransId="{0A9269C0-9663-4552-AA08-A0F4A14986A9}"/>
    <dgm:cxn modelId="{B1F5CD29-D585-42F7-A686-28AE9A5ED748}" type="presOf" srcId="{D3ABEC23-0FF8-4A4A-B311-5EDC1EDD5DB7}" destId="{7EE46FB9-0C0C-4740-BFC5-DC8F1A747636}" srcOrd="0" destOrd="0" presId="urn:microsoft.com/office/officeart/2018/5/layout/IconLeafLabelList"/>
    <dgm:cxn modelId="{AA757B35-7450-4D25-8BDE-6571E718D37B}" srcId="{374090A6-4392-4060-8933-742A78AF16EC}" destId="{095DFBBF-4790-4DBC-8201-531C98DBCC13}" srcOrd="0" destOrd="0" parTransId="{E7D0A3BB-95C8-4573-95FD-8A7656B5B107}" sibTransId="{0C0691DC-78E6-43A5-8481-A690E0BC6D8E}"/>
    <dgm:cxn modelId="{47A68637-0251-4176-96CC-C8E7601B0537}" type="presOf" srcId="{7E175951-ED1D-4C64-8282-D498CEC965A7}" destId="{D6688023-78DE-49D7-8F50-969221B6FB9F}" srcOrd="0" destOrd="0" presId="urn:microsoft.com/office/officeart/2018/5/layout/IconLeafLabelList"/>
    <dgm:cxn modelId="{BD4C3C49-2AF8-4520-8DDE-C9F143429034}" type="presOf" srcId="{13B70893-F7A5-46ED-8CEF-1E5C3D23F3E0}" destId="{89AD9798-D00D-4E8D-9B15-71AC2FDA23F4}" srcOrd="0" destOrd="0" presId="urn:microsoft.com/office/officeart/2018/5/layout/IconLeafLabelList"/>
    <dgm:cxn modelId="{B18F8061-4072-4441-889A-0ED58E097E6E}" srcId="{374090A6-4392-4060-8933-742A78AF16EC}" destId="{7E175951-ED1D-4C64-8282-D498CEC965A7}" srcOrd="2" destOrd="0" parTransId="{C278847D-D7D7-4198-B15E-523EAAEE4D47}" sibTransId="{B3B6FC86-5570-4A59-ABBC-5BF0DFE61383}"/>
    <dgm:cxn modelId="{C64D4B85-B8A7-4C9C-9EDD-2D93D9BCC590}" type="presOf" srcId="{6429CABD-8D1A-4448-9441-DABAF36C22B4}" destId="{3F240230-4E2B-47F9-B66D-8656A0C4B0A0}" srcOrd="0" destOrd="0" presId="urn:microsoft.com/office/officeart/2018/5/layout/IconLeafLabelList"/>
    <dgm:cxn modelId="{A8250FA3-4D00-4876-8CC6-DB36459E2D99}" srcId="{374090A6-4392-4060-8933-742A78AF16EC}" destId="{6429CABD-8D1A-4448-9441-DABAF36C22B4}" srcOrd="3" destOrd="0" parTransId="{3F506F0C-2405-4AB4-8F42-CAE343881739}" sibTransId="{7C86AC5B-6BF0-442F-A8A4-749A202F129A}"/>
    <dgm:cxn modelId="{38A5CEB9-A5AA-4EF9-84D9-0DD4FD03C0A3}" srcId="{374090A6-4392-4060-8933-742A78AF16EC}" destId="{D3ABEC23-0FF8-4A4A-B311-5EDC1EDD5DB7}" srcOrd="1" destOrd="0" parTransId="{A7DA50D3-053B-4D2D-A917-741F437BAAF9}" sibTransId="{DD34A598-D2B6-44D8-AA9E-FBA6CF5AE9DC}"/>
    <dgm:cxn modelId="{F0B05EBC-429A-4713-8F71-6337ACA0A7B7}" type="presOf" srcId="{095DFBBF-4790-4DBC-8201-531C98DBCC13}" destId="{74F0D2BC-9DB7-4AF1-AEF2-B1CD1C1368DE}" srcOrd="0" destOrd="0" presId="urn:microsoft.com/office/officeart/2018/5/layout/IconLeafLabelList"/>
    <dgm:cxn modelId="{AC7D1D89-A218-4AAF-8677-4812EB79BBDD}" type="presParOf" srcId="{8DEB0749-2005-4DD1-B467-BB791EEFB213}" destId="{D1EB6583-0E83-41CE-BF67-B9FB2CB52B6D}" srcOrd="0" destOrd="0" presId="urn:microsoft.com/office/officeart/2018/5/layout/IconLeafLabelList"/>
    <dgm:cxn modelId="{25B578EC-32E5-4192-8D7E-E0446CA50A3D}" type="presParOf" srcId="{D1EB6583-0E83-41CE-BF67-B9FB2CB52B6D}" destId="{2C0C562C-D1AB-4FF6-9A4E-AC95043710D0}" srcOrd="0" destOrd="0" presId="urn:microsoft.com/office/officeart/2018/5/layout/IconLeafLabelList"/>
    <dgm:cxn modelId="{1120E094-5047-437B-AAEE-8F81FB8BB25E}" type="presParOf" srcId="{D1EB6583-0E83-41CE-BF67-B9FB2CB52B6D}" destId="{A4E6AB10-6091-41C0-BD6C-F7540835CA93}" srcOrd="1" destOrd="0" presId="urn:microsoft.com/office/officeart/2018/5/layout/IconLeafLabelList"/>
    <dgm:cxn modelId="{BD6E59F7-77F5-45C5-BC8F-A1D37FFE69F5}" type="presParOf" srcId="{D1EB6583-0E83-41CE-BF67-B9FB2CB52B6D}" destId="{AC4DD767-566E-4B3B-B45D-09BAAF0A8DF3}" srcOrd="2" destOrd="0" presId="urn:microsoft.com/office/officeart/2018/5/layout/IconLeafLabelList"/>
    <dgm:cxn modelId="{A622F60D-CF50-44A9-B155-F59A3D709BAE}" type="presParOf" srcId="{D1EB6583-0E83-41CE-BF67-B9FB2CB52B6D}" destId="{74F0D2BC-9DB7-4AF1-AEF2-B1CD1C1368DE}" srcOrd="3" destOrd="0" presId="urn:microsoft.com/office/officeart/2018/5/layout/IconLeafLabelList"/>
    <dgm:cxn modelId="{2850C151-D456-44C0-BB8D-117B043FAE24}" type="presParOf" srcId="{8DEB0749-2005-4DD1-B467-BB791EEFB213}" destId="{10E99624-BA4C-4F3F-9476-41880A844126}" srcOrd="1" destOrd="0" presId="urn:microsoft.com/office/officeart/2018/5/layout/IconLeafLabelList"/>
    <dgm:cxn modelId="{E39E8E11-E41C-4B7C-A494-F582373AC6B2}" type="presParOf" srcId="{8DEB0749-2005-4DD1-B467-BB791EEFB213}" destId="{A3C16EEA-EF21-4C1C-8A3A-C2FC4A00B20C}" srcOrd="2" destOrd="0" presId="urn:microsoft.com/office/officeart/2018/5/layout/IconLeafLabelList"/>
    <dgm:cxn modelId="{14BC7527-8C97-4135-A4B9-C27099B1B68F}" type="presParOf" srcId="{A3C16EEA-EF21-4C1C-8A3A-C2FC4A00B20C}" destId="{47F7EADE-07A8-49C6-83B8-588AA5DB76D2}" srcOrd="0" destOrd="0" presId="urn:microsoft.com/office/officeart/2018/5/layout/IconLeafLabelList"/>
    <dgm:cxn modelId="{8B3C53BF-F34D-4050-997E-978775D9AEEB}" type="presParOf" srcId="{A3C16EEA-EF21-4C1C-8A3A-C2FC4A00B20C}" destId="{775593C9-9147-4188-8AD4-2906371914F0}" srcOrd="1" destOrd="0" presId="urn:microsoft.com/office/officeart/2018/5/layout/IconLeafLabelList"/>
    <dgm:cxn modelId="{D6565D38-043D-4AA2-943E-E57A56431574}" type="presParOf" srcId="{A3C16EEA-EF21-4C1C-8A3A-C2FC4A00B20C}" destId="{18BC2617-4898-4D83-8D12-585BC3C60835}" srcOrd="2" destOrd="0" presId="urn:microsoft.com/office/officeart/2018/5/layout/IconLeafLabelList"/>
    <dgm:cxn modelId="{FF6CFA49-19C8-43A9-B3B0-128E810491E5}" type="presParOf" srcId="{A3C16EEA-EF21-4C1C-8A3A-C2FC4A00B20C}" destId="{7EE46FB9-0C0C-4740-BFC5-DC8F1A747636}" srcOrd="3" destOrd="0" presId="urn:microsoft.com/office/officeart/2018/5/layout/IconLeafLabelList"/>
    <dgm:cxn modelId="{7670D493-851A-45F4-8064-8ECFA6F386B3}" type="presParOf" srcId="{8DEB0749-2005-4DD1-B467-BB791EEFB213}" destId="{066F9560-A6F0-4F3C-9166-9C5DDE46DD73}" srcOrd="3" destOrd="0" presId="urn:microsoft.com/office/officeart/2018/5/layout/IconLeafLabelList"/>
    <dgm:cxn modelId="{80190BE0-C3F0-4EA6-8E58-7FB3AA127415}" type="presParOf" srcId="{8DEB0749-2005-4DD1-B467-BB791EEFB213}" destId="{428962A7-E6F5-4FDD-BCF8-75158CE20E19}" srcOrd="4" destOrd="0" presId="urn:microsoft.com/office/officeart/2018/5/layout/IconLeafLabelList"/>
    <dgm:cxn modelId="{BCF878AF-ED6A-43D4-966F-A34BDB1D2A51}" type="presParOf" srcId="{428962A7-E6F5-4FDD-BCF8-75158CE20E19}" destId="{61705807-DC77-4139-8772-71638F614713}" srcOrd="0" destOrd="0" presId="urn:microsoft.com/office/officeart/2018/5/layout/IconLeafLabelList"/>
    <dgm:cxn modelId="{714F5A82-E3EE-4389-B09D-65C11E147618}" type="presParOf" srcId="{428962A7-E6F5-4FDD-BCF8-75158CE20E19}" destId="{29A5F042-2E5D-4717-B63E-5177F48D9A09}" srcOrd="1" destOrd="0" presId="urn:microsoft.com/office/officeart/2018/5/layout/IconLeafLabelList"/>
    <dgm:cxn modelId="{AE4B8975-C57C-401A-8C7E-EF6DA0F152B6}" type="presParOf" srcId="{428962A7-E6F5-4FDD-BCF8-75158CE20E19}" destId="{3570FA95-6B0E-4C64-8D94-75FE36A73C11}" srcOrd="2" destOrd="0" presId="urn:microsoft.com/office/officeart/2018/5/layout/IconLeafLabelList"/>
    <dgm:cxn modelId="{6F4BE4E0-5C07-49CA-A4CE-2741F903F4D7}" type="presParOf" srcId="{428962A7-E6F5-4FDD-BCF8-75158CE20E19}" destId="{D6688023-78DE-49D7-8F50-969221B6FB9F}" srcOrd="3" destOrd="0" presId="urn:microsoft.com/office/officeart/2018/5/layout/IconLeafLabelList"/>
    <dgm:cxn modelId="{F0C5702F-9D80-4A3E-8317-B63EEB77DA90}" type="presParOf" srcId="{8DEB0749-2005-4DD1-B467-BB791EEFB213}" destId="{54F0B081-2C99-4C68-9776-D30AD9D9F45C}" srcOrd="5" destOrd="0" presId="urn:microsoft.com/office/officeart/2018/5/layout/IconLeafLabelList"/>
    <dgm:cxn modelId="{E8E5C169-AE8B-4E5C-AC76-E0541CB7F38A}" type="presParOf" srcId="{8DEB0749-2005-4DD1-B467-BB791EEFB213}" destId="{A1F05E72-A8ED-4EDD-9AD8-8CE1EEAE30CD}" srcOrd="6" destOrd="0" presId="urn:microsoft.com/office/officeart/2018/5/layout/IconLeafLabelList"/>
    <dgm:cxn modelId="{A440E16F-9B90-40E0-9B57-06887AFCADB1}" type="presParOf" srcId="{A1F05E72-A8ED-4EDD-9AD8-8CE1EEAE30CD}" destId="{7F9879BA-3903-4132-8033-2CBC1A775C5D}" srcOrd="0" destOrd="0" presId="urn:microsoft.com/office/officeart/2018/5/layout/IconLeafLabelList"/>
    <dgm:cxn modelId="{CE3E4C08-416F-4E8F-A7DE-D891E1920993}" type="presParOf" srcId="{A1F05E72-A8ED-4EDD-9AD8-8CE1EEAE30CD}" destId="{D225CF79-17D8-4673-9179-C1D872F5AE73}" srcOrd="1" destOrd="0" presId="urn:microsoft.com/office/officeart/2018/5/layout/IconLeafLabelList"/>
    <dgm:cxn modelId="{C2CBD4A8-C0C0-4A63-8A8D-07E824507442}" type="presParOf" srcId="{A1F05E72-A8ED-4EDD-9AD8-8CE1EEAE30CD}" destId="{31D0EA7D-E1C5-412B-BF68-EB2D83D7C233}" srcOrd="2" destOrd="0" presId="urn:microsoft.com/office/officeart/2018/5/layout/IconLeafLabelList"/>
    <dgm:cxn modelId="{3375F9F4-56F6-4944-9332-433A3067DCED}" type="presParOf" srcId="{A1F05E72-A8ED-4EDD-9AD8-8CE1EEAE30CD}" destId="{3F240230-4E2B-47F9-B66D-8656A0C4B0A0}" srcOrd="3" destOrd="0" presId="urn:microsoft.com/office/officeart/2018/5/layout/IconLeafLabelList"/>
    <dgm:cxn modelId="{5893D6DD-4F0C-477D-8B8E-56A963FD8173}" type="presParOf" srcId="{8DEB0749-2005-4DD1-B467-BB791EEFB213}" destId="{47C8655A-FFE9-4C8D-B3C7-D97319FAA3E2}" srcOrd="7" destOrd="0" presId="urn:microsoft.com/office/officeart/2018/5/layout/IconLeafLabelList"/>
    <dgm:cxn modelId="{8471AAA7-D40E-4153-B87F-3C76C755B091}" type="presParOf" srcId="{8DEB0749-2005-4DD1-B467-BB791EEFB213}" destId="{ED462FC0-D9CF-43F1-961E-648E36E2CA19}" srcOrd="8" destOrd="0" presId="urn:microsoft.com/office/officeart/2018/5/layout/IconLeafLabelList"/>
    <dgm:cxn modelId="{AA1C63F2-9A66-4B6E-8EBA-40922816EDD5}" type="presParOf" srcId="{ED462FC0-D9CF-43F1-961E-648E36E2CA19}" destId="{543F0584-0E3F-41D6-A366-027783C9CA6A}" srcOrd="0" destOrd="0" presId="urn:microsoft.com/office/officeart/2018/5/layout/IconLeafLabelList"/>
    <dgm:cxn modelId="{FFDD588C-A3BE-41F5-B78A-799F3DE4BFDD}" type="presParOf" srcId="{ED462FC0-D9CF-43F1-961E-648E36E2CA19}" destId="{F301BCEB-7A09-4B0B-85EA-309D1DA0FF28}" srcOrd="1" destOrd="0" presId="urn:microsoft.com/office/officeart/2018/5/layout/IconLeafLabelList"/>
    <dgm:cxn modelId="{752ABC65-F6E6-43FA-884D-54AE50960BBA}" type="presParOf" srcId="{ED462FC0-D9CF-43F1-961E-648E36E2CA19}" destId="{9B24C60E-41CA-477D-AD26-987BCCC30917}" srcOrd="2" destOrd="0" presId="urn:microsoft.com/office/officeart/2018/5/layout/IconLeafLabelList"/>
    <dgm:cxn modelId="{BEA8968F-2C9E-4708-AAAB-F532FD64CFEF}" type="presParOf" srcId="{ED462FC0-D9CF-43F1-961E-648E36E2CA19}" destId="{89AD9798-D00D-4E8D-9B15-71AC2FDA23F4}"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03F20C-506F-4665-A39E-FCEA1873AD42}"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1F37DB42-2FAC-4986-8B84-8AA43918B0C0}">
      <dgm:prSet/>
      <dgm:spPr/>
      <dgm:t>
        <a:bodyPr/>
        <a:lstStyle/>
        <a:p>
          <a:r>
            <a:rPr lang="en-US" dirty="0"/>
            <a:t>Random Forest  Accuracy - 0.58  Precision – 0.49 Recall – 0.29</a:t>
          </a:r>
        </a:p>
      </dgm:t>
    </dgm:pt>
    <dgm:pt modelId="{3461E52D-4B88-4982-BF04-20962DB5C1F6}" type="parTrans" cxnId="{77B2A36B-6858-4E47-A4ED-6F489EAAE0D6}">
      <dgm:prSet/>
      <dgm:spPr/>
      <dgm:t>
        <a:bodyPr/>
        <a:lstStyle/>
        <a:p>
          <a:endParaRPr lang="en-US"/>
        </a:p>
      </dgm:t>
    </dgm:pt>
    <dgm:pt modelId="{813847DA-DD25-4300-90F6-3CE671634128}" type="sibTrans" cxnId="{77B2A36B-6858-4E47-A4ED-6F489EAAE0D6}">
      <dgm:prSet/>
      <dgm:spPr/>
      <dgm:t>
        <a:bodyPr/>
        <a:lstStyle/>
        <a:p>
          <a:endParaRPr lang="en-US"/>
        </a:p>
      </dgm:t>
    </dgm:pt>
    <dgm:pt modelId="{5225BF95-4773-4B51-8C63-CAE2A92039BD}">
      <dgm:prSet/>
      <dgm:spPr/>
      <dgm:t>
        <a:bodyPr/>
        <a:lstStyle/>
        <a:p>
          <a:r>
            <a:rPr lang="en-US" dirty="0"/>
            <a:t>Logistic Regression Accuracy - 0.59 Precision – 0.51 Recall – 0.18</a:t>
          </a:r>
        </a:p>
      </dgm:t>
    </dgm:pt>
    <dgm:pt modelId="{0CE1DF28-F2CE-47D3-A661-523C3852C988}" type="parTrans" cxnId="{6BE89822-9334-436E-A8F9-9A68796595C3}">
      <dgm:prSet/>
      <dgm:spPr/>
      <dgm:t>
        <a:bodyPr/>
        <a:lstStyle/>
        <a:p>
          <a:endParaRPr lang="en-US"/>
        </a:p>
      </dgm:t>
    </dgm:pt>
    <dgm:pt modelId="{BC765FB1-1473-417F-9726-1DFFAA4E7A3F}" type="sibTrans" cxnId="{6BE89822-9334-436E-A8F9-9A68796595C3}">
      <dgm:prSet/>
      <dgm:spPr/>
      <dgm:t>
        <a:bodyPr/>
        <a:lstStyle/>
        <a:p>
          <a:endParaRPr lang="en-US"/>
        </a:p>
      </dgm:t>
    </dgm:pt>
    <dgm:pt modelId="{AD41CFC9-87E5-4F22-AA1F-22D28E291152}">
      <dgm:prSet/>
      <dgm:spPr/>
      <dgm:t>
        <a:bodyPr/>
        <a:lstStyle/>
        <a:p>
          <a:r>
            <a:rPr lang="en-US" dirty="0"/>
            <a:t>SVM </a:t>
          </a:r>
        </a:p>
        <a:p>
          <a:r>
            <a:rPr lang="en-US" dirty="0"/>
            <a:t>Accuracy - 0.59  Precision – 0.55  Recall – 0.11</a:t>
          </a:r>
        </a:p>
      </dgm:t>
    </dgm:pt>
    <dgm:pt modelId="{19D51ABB-F004-4424-A140-B1963A8E96D9}" type="parTrans" cxnId="{49B02851-9068-4BFE-8608-8B3060AEED99}">
      <dgm:prSet/>
      <dgm:spPr/>
      <dgm:t>
        <a:bodyPr/>
        <a:lstStyle/>
        <a:p>
          <a:endParaRPr lang="en-US"/>
        </a:p>
      </dgm:t>
    </dgm:pt>
    <dgm:pt modelId="{2ADB1EDC-49B7-4BB1-A92D-B6A93A4D807C}" type="sibTrans" cxnId="{49B02851-9068-4BFE-8608-8B3060AEED99}">
      <dgm:prSet/>
      <dgm:spPr/>
      <dgm:t>
        <a:bodyPr/>
        <a:lstStyle/>
        <a:p>
          <a:endParaRPr lang="en-US"/>
        </a:p>
      </dgm:t>
    </dgm:pt>
    <dgm:pt modelId="{3FD9F1A2-F823-4B69-B10E-F15F3ABC9E17}">
      <dgm:prSet/>
      <dgm:spPr/>
      <dgm:t>
        <a:bodyPr/>
        <a:lstStyle/>
        <a:p>
          <a:r>
            <a:rPr lang="en-US" dirty="0"/>
            <a:t>Gradient Boosting Accuracy - 0.58  Precision – 0.51  Recall – 0.30</a:t>
          </a:r>
        </a:p>
      </dgm:t>
    </dgm:pt>
    <dgm:pt modelId="{026EDF01-4AF3-4E32-83A1-57399D981014}" type="parTrans" cxnId="{736C4A33-92EA-4240-9D6B-3C5CF68E5B58}">
      <dgm:prSet/>
      <dgm:spPr/>
      <dgm:t>
        <a:bodyPr/>
        <a:lstStyle/>
        <a:p>
          <a:endParaRPr lang="en-US"/>
        </a:p>
      </dgm:t>
    </dgm:pt>
    <dgm:pt modelId="{CB5557CB-E17C-4207-8B4D-3C11AF0C2826}" type="sibTrans" cxnId="{736C4A33-92EA-4240-9D6B-3C5CF68E5B58}">
      <dgm:prSet/>
      <dgm:spPr/>
      <dgm:t>
        <a:bodyPr/>
        <a:lstStyle/>
        <a:p>
          <a:endParaRPr lang="en-US"/>
        </a:p>
      </dgm:t>
    </dgm:pt>
    <dgm:pt modelId="{930043C9-0821-4B07-9050-59C95E50D460}">
      <dgm:prSet/>
      <dgm:spPr/>
      <dgm:t>
        <a:bodyPr/>
        <a:lstStyle/>
        <a:p>
          <a:r>
            <a:rPr lang="en-US" dirty="0"/>
            <a:t>Neural Network  Accuracy – 0.92 Loss – 0.56</a:t>
          </a:r>
        </a:p>
      </dgm:t>
    </dgm:pt>
    <dgm:pt modelId="{F72978FC-19B1-4B43-95F1-11643792867E}" type="parTrans" cxnId="{C40556B7-7F92-48BD-9280-4DBC84EB1C91}">
      <dgm:prSet/>
      <dgm:spPr/>
      <dgm:t>
        <a:bodyPr/>
        <a:lstStyle/>
        <a:p>
          <a:endParaRPr lang="en-US"/>
        </a:p>
      </dgm:t>
    </dgm:pt>
    <dgm:pt modelId="{EB599A62-9E46-4CDB-8F50-9894A3B14BF1}" type="sibTrans" cxnId="{C40556B7-7F92-48BD-9280-4DBC84EB1C91}">
      <dgm:prSet/>
      <dgm:spPr/>
      <dgm:t>
        <a:bodyPr/>
        <a:lstStyle/>
        <a:p>
          <a:endParaRPr lang="en-US"/>
        </a:p>
      </dgm:t>
    </dgm:pt>
    <dgm:pt modelId="{AE4A9BDA-0374-9146-B288-4247A16D9E13}" type="pres">
      <dgm:prSet presAssocID="{2E03F20C-506F-4665-A39E-FCEA1873AD42}" presName="diagram" presStyleCnt="0">
        <dgm:presLayoutVars>
          <dgm:dir/>
          <dgm:resizeHandles val="exact"/>
        </dgm:presLayoutVars>
      </dgm:prSet>
      <dgm:spPr/>
    </dgm:pt>
    <dgm:pt modelId="{BDF90347-80E0-BB45-B358-B8DFB63C06BD}" type="pres">
      <dgm:prSet presAssocID="{1F37DB42-2FAC-4986-8B84-8AA43918B0C0}" presName="node" presStyleLbl="node1" presStyleIdx="0" presStyleCnt="5">
        <dgm:presLayoutVars>
          <dgm:bulletEnabled val="1"/>
        </dgm:presLayoutVars>
      </dgm:prSet>
      <dgm:spPr/>
    </dgm:pt>
    <dgm:pt modelId="{B60DC8C8-C9B5-884B-BAC3-65DCA9FFA70A}" type="pres">
      <dgm:prSet presAssocID="{813847DA-DD25-4300-90F6-3CE671634128}" presName="sibTrans" presStyleCnt="0"/>
      <dgm:spPr/>
    </dgm:pt>
    <dgm:pt modelId="{C19971F1-195B-0044-8880-D0DF1C73508C}" type="pres">
      <dgm:prSet presAssocID="{5225BF95-4773-4B51-8C63-CAE2A92039BD}" presName="node" presStyleLbl="node1" presStyleIdx="1" presStyleCnt="5">
        <dgm:presLayoutVars>
          <dgm:bulletEnabled val="1"/>
        </dgm:presLayoutVars>
      </dgm:prSet>
      <dgm:spPr/>
    </dgm:pt>
    <dgm:pt modelId="{E8341540-3298-2F4F-B234-93F83EE87DDF}" type="pres">
      <dgm:prSet presAssocID="{BC765FB1-1473-417F-9726-1DFFAA4E7A3F}" presName="sibTrans" presStyleCnt="0"/>
      <dgm:spPr/>
    </dgm:pt>
    <dgm:pt modelId="{1A2C42FF-BD2E-A942-9147-FB5C16EC8F1C}" type="pres">
      <dgm:prSet presAssocID="{AD41CFC9-87E5-4F22-AA1F-22D28E291152}" presName="node" presStyleLbl="node1" presStyleIdx="2" presStyleCnt="5">
        <dgm:presLayoutVars>
          <dgm:bulletEnabled val="1"/>
        </dgm:presLayoutVars>
      </dgm:prSet>
      <dgm:spPr/>
    </dgm:pt>
    <dgm:pt modelId="{4847618E-5DC8-8549-9C31-8838BC00F756}" type="pres">
      <dgm:prSet presAssocID="{2ADB1EDC-49B7-4BB1-A92D-B6A93A4D807C}" presName="sibTrans" presStyleCnt="0"/>
      <dgm:spPr/>
    </dgm:pt>
    <dgm:pt modelId="{963A9C53-7183-A241-8F35-3EBD0066A5D6}" type="pres">
      <dgm:prSet presAssocID="{3FD9F1A2-F823-4B69-B10E-F15F3ABC9E17}" presName="node" presStyleLbl="node1" presStyleIdx="3" presStyleCnt="5">
        <dgm:presLayoutVars>
          <dgm:bulletEnabled val="1"/>
        </dgm:presLayoutVars>
      </dgm:prSet>
      <dgm:spPr/>
    </dgm:pt>
    <dgm:pt modelId="{4D4C3CD0-870B-304A-A710-45CF0B2BD926}" type="pres">
      <dgm:prSet presAssocID="{CB5557CB-E17C-4207-8B4D-3C11AF0C2826}" presName="sibTrans" presStyleCnt="0"/>
      <dgm:spPr/>
    </dgm:pt>
    <dgm:pt modelId="{AE8716EC-B32E-7545-8739-ED1623E30731}" type="pres">
      <dgm:prSet presAssocID="{930043C9-0821-4B07-9050-59C95E50D460}" presName="node" presStyleLbl="node1" presStyleIdx="4" presStyleCnt="5">
        <dgm:presLayoutVars>
          <dgm:bulletEnabled val="1"/>
        </dgm:presLayoutVars>
      </dgm:prSet>
      <dgm:spPr/>
    </dgm:pt>
  </dgm:ptLst>
  <dgm:cxnLst>
    <dgm:cxn modelId="{6BE89822-9334-436E-A8F9-9A68796595C3}" srcId="{2E03F20C-506F-4665-A39E-FCEA1873AD42}" destId="{5225BF95-4773-4B51-8C63-CAE2A92039BD}" srcOrd="1" destOrd="0" parTransId="{0CE1DF28-F2CE-47D3-A661-523C3852C988}" sibTransId="{BC765FB1-1473-417F-9726-1DFFAA4E7A3F}"/>
    <dgm:cxn modelId="{736C4A33-92EA-4240-9D6B-3C5CF68E5B58}" srcId="{2E03F20C-506F-4665-A39E-FCEA1873AD42}" destId="{3FD9F1A2-F823-4B69-B10E-F15F3ABC9E17}" srcOrd="3" destOrd="0" parTransId="{026EDF01-4AF3-4E32-83A1-57399D981014}" sibTransId="{CB5557CB-E17C-4207-8B4D-3C11AF0C2826}"/>
    <dgm:cxn modelId="{49B02851-9068-4BFE-8608-8B3060AEED99}" srcId="{2E03F20C-506F-4665-A39E-FCEA1873AD42}" destId="{AD41CFC9-87E5-4F22-AA1F-22D28E291152}" srcOrd="2" destOrd="0" parTransId="{19D51ABB-F004-4424-A140-B1963A8E96D9}" sibTransId="{2ADB1EDC-49B7-4BB1-A92D-B6A93A4D807C}"/>
    <dgm:cxn modelId="{77B2A36B-6858-4E47-A4ED-6F489EAAE0D6}" srcId="{2E03F20C-506F-4665-A39E-FCEA1873AD42}" destId="{1F37DB42-2FAC-4986-8B84-8AA43918B0C0}" srcOrd="0" destOrd="0" parTransId="{3461E52D-4B88-4982-BF04-20962DB5C1F6}" sibTransId="{813847DA-DD25-4300-90F6-3CE671634128}"/>
    <dgm:cxn modelId="{9E6F6578-A1F2-934D-825F-6A91FF2B4357}" type="presOf" srcId="{3FD9F1A2-F823-4B69-B10E-F15F3ABC9E17}" destId="{963A9C53-7183-A241-8F35-3EBD0066A5D6}" srcOrd="0" destOrd="0" presId="urn:microsoft.com/office/officeart/2005/8/layout/default"/>
    <dgm:cxn modelId="{703BFF79-5DE2-8E49-A774-FD65890FD732}" type="presOf" srcId="{2E03F20C-506F-4665-A39E-FCEA1873AD42}" destId="{AE4A9BDA-0374-9146-B288-4247A16D9E13}" srcOrd="0" destOrd="0" presId="urn:microsoft.com/office/officeart/2005/8/layout/default"/>
    <dgm:cxn modelId="{D56F7C7B-527B-0D48-92D1-FF4197026126}" type="presOf" srcId="{1F37DB42-2FAC-4986-8B84-8AA43918B0C0}" destId="{BDF90347-80E0-BB45-B358-B8DFB63C06BD}" srcOrd="0" destOrd="0" presId="urn:microsoft.com/office/officeart/2005/8/layout/default"/>
    <dgm:cxn modelId="{7A72D69F-BC6D-D746-85CD-C838F8EC8002}" type="presOf" srcId="{930043C9-0821-4B07-9050-59C95E50D460}" destId="{AE8716EC-B32E-7545-8739-ED1623E30731}" srcOrd="0" destOrd="0" presId="urn:microsoft.com/office/officeart/2005/8/layout/default"/>
    <dgm:cxn modelId="{4FC339B4-FAF6-0D49-8E47-1265578D5206}" type="presOf" srcId="{5225BF95-4773-4B51-8C63-CAE2A92039BD}" destId="{C19971F1-195B-0044-8880-D0DF1C73508C}" srcOrd="0" destOrd="0" presId="urn:microsoft.com/office/officeart/2005/8/layout/default"/>
    <dgm:cxn modelId="{C40556B7-7F92-48BD-9280-4DBC84EB1C91}" srcId="{2E03F20C-506F-4665-A39E-FCEA1873AD42}" destId="{930043C9-0821-4B07-9050-59C95E50D460}" srcOrd="4" destOrd="0" parTransId="{F72978FC-19B1-4B43-95F1-11643792867E}" sibTransId="{EB599A62-9E46-4CDB-8F50-9894A3B14BF1}"/>
    <dgm:cxn modelId="{48BE94E1-11B5-5F40-ABD8-46DF70261821}" type="presOf" srcId="{AD41CFC9-87E5-4F22-AA1F-22D28E291152}" destId="{1A2C42FF-BD2E-A942-9147-FB5C16EC8F1C}" srcOrd="0" destOrd="0" presId="urn:microsoft.com/office/officeart/2005/8/layout/default"/>
    <dgm:cxn modelId="{70919893-ECA2-144C-9699-40621D02FDD5}" type="presParOf" srcId="{AE4A9BDA-0374-9146-B288-4247A16D9E13}" destId="{BDF90347-80E0-BB45-B358-B8DFB63C06BD}" srcOrd="0" destOrd="0" presId="urn:microsoft.com/office/officeart/2005/8/layout/default"/>
    <dgm:cxn modelId="{6DA5DF73-F08F-1D4F-B5B8-860ECBB1C780}" type="presParOf" srcId="{AE4A9BDA-0374-9146-B288-4247A16D9E13}" destId="{B60DC8C8-C9B5-884B-BAC3-65DCA9FFA70A}" srcOrd="1" destOrd="0" presId="urn:microsoft.com/office/officeart/2005/8/layout/default"/>
    <dgm:cxn modelId="{84F53128-031F-4D4F-B634-AA1665555083}" type="presParOf" srcId="{AE4A9BDA-0374-9146-B288-4247A16D9E13}" destId="{C19971F1-195B-0044-8880-D0DF1C73508C}" srcOrd="2" destOrd="0" presId="urn:microsoft.com/office/officeart/2005/8/layout/default"/>
    <dgm:cxn modelId="{4B555C5E-7383-1A40-8C0F-EAAE603F3FF6}" type="presParOf" srcId="{AE4A9BDA-0374-9146-B288-4247A16D9E13}" destId="{E8341540-3298-2F4F-B234-93F83EE87DDF}" srcOrd="3" destOrd="0" presId="urn:microsoft.com/office/officeart/2005/8/layout/default"/>
    <dgm:cxn modelId="{6174519F-3D5D-DD40-AFF0-7C5A64C200EF}" type="presParOf" srcId="{AE4A9BDA-0374-9146-B288-4247A16D9E13}" destId="{1A2C42FF-BD2E-A942-9147-FB5C16EC8F1C}" srcOrd="4" destOrd="0" presId="urn:microsoft.com/office/officeart/2005/8/layout/default"/>
    <dgm:cxn modelId="{B29C3660-F090-9141-A241-29B80B6F934B}" type="presParOf" srcId="{AE4A9BDA-0374-9146-B288-4247A16D9E13}" destId="{4847618E-5DC8-8549-9C31-8838BC00F756}" srcOrd="5" destOrd="0" presId="urn:microsoft.com/office/officeart/2005/8/layout/default"/>
    <dgm:cxn modelId="{55CC2B51-D0FF-514E-8746-6D62038102FB}" type="presParOf" srcId="{AE4A9BDA-0374-9146-B288-4247A16D9E13}" destId="{963A9C53-7183-A241-8F35-3EBD0066A5D6}" srcOrd="6" destOrd="0" presId="urn:microsoft.com/office/officeart/2005/8/layout/default"/>
    <dgm:cxn modelId="{ED0871FE-D2D9-5D43-9E40-2D0EFF4EA1DC}" type="presParOf" srcId="{AE4A9BDA-0374-9146-B288-4247A16D9E13}" destId="{4D4C3CD0-870B-304A-A710-45CF0B2BD926}" srcOrd="7" destOrd="0" presId="urn:microsoft.com/office/officeart/2005/8/layout/default"/>
    <dgm:cxn modelId="{4CA29C77-0026-954E-A78F-063D5E3680ED}" type="presParOf" srcId="{AE4A9BDA-0374-9146-B288-4247A16D9E13}" destId="{AE8716EC-B32E-7545-8739-ED1623E3073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2ED723-6DBB-45E6-8695-D0980532692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5C103D-C977-42F4-ACE5-5732A91BDA9A}">
      <dgm:prSet/>
      <dgm:spPr/>
      <dgm:t>
        <a:bodyPr/>
        <a:lstStyle/>
        <a:p>
          <a:pPr>
            <a:lnSpc>
              <a:spcPct val="100000"/>
            </a:lnSpc>
          </a:pPr>
          <a:r>
            <a:rPr lang="en-US"/>
            <a:t>Creating a standard dataset &amp; cleaning data</a:t>
          </a:r>
          <a:endParaRPr lang="en-US" dirty="0"/>
        </a:p>
      </dgm:t>
    </dgm:pt>
    <dgm:pt modelId="{4A138424-8D22-4DAB-A1FB-6E928A4822A6}" type="parTrans" cxnId="{8B036CA6-8159-4757-91D5-B56AE6DBD2AC}">
      <dgm:prSet/>
      <dgm:spPr/>
      <dgm:t>
        <a:bodyPr/>
        <a:lstStyle/>
        <a:p>
          <a:endParaRPr lang="en-US"/>
        </a:p>
      </dgm:t>
    </dgm:pt>
    <dgm:pt modelId="{815B2F68-A043-4136-B4DA-23E48DBD3B11}" type="sibTrans" cxnId="{8B036CA6-8159-4757-91D5-B56AE6DBD2AC}">
      <dgm:prSet/>
      <dgm:spPr/>
      <dgm:t>
        <a:bodyPr/>
        <a:lstStyle/>
        <a:p>
          <a:endParaRPr lang="en-US"/>
        </a:p>
      </dgm:t>
    </dgm:pt>
    <dgm:pt modelId="{EC05F382-E4CE-422A-899D-4316CB039C7E}">
      <dgm:prSet/>
      <dgm:spPr/>
      <dgm:t>
        <a:bodyPr/>
        <a:lstStyle/>
        <a:p>
          <a:pPr>
            <a:lnSpc>
              <a:spcPct val="100000"/>
            </a:lnSpc>
          </a:pPr>
          <a:r>
            <a:rPr lang="en-US" dirty="0"/>
            <a:t>Limited time</a:t>
          </a:r>
        </a:p>
      </dgm:t>
    </dgm:pt>
    <dgm:pt modelId="{0497F66B-4F29-49E6-928D-5A9975A3C1DF}" type="parTrans" cxnId="{DB793BCF-5AEA-499B-96CD-758D12768BE3}">
      <dgm:prSet/>
      <dgm:spPr/>
      <dgm:t>
        <a:bodyPr/>
        <a:lstStyle/>
        <a:p>
          <a:endParaRPr lang="en-US"/>
        </a:p>
      </dgm:t>
    </dgm:pt>
    <dgm:pt modelId="{1CE3B9F6-72D6-4A01-8586-1933E75229FA}" type="sibTrans" cxnId="{DB793BCF-5AEA-499B-96CD-758D12768BE3}">
      <dgm:prSet/>
      <dgm:spPr/>
      <dgm:t>
        <a:bodyPr/>
        <a:lstStyle/>
        <a:p>
          <a:endParaRPr lang="en-US"/>
        </a:p>
      </dgm:t>
    </dgm:pt>
    <dgm:pt modelId="{CFB79276-FBD2-4C11-9DD8-79F2B380E324}">
      <dgm:prSet/>
      <dgm:spPr/>
      <dgm:t>
        <a:bodyPr/>
        <a:lstStyle/>
        <a:p>
          <a:pPr>
            <a:lnSpc>
              <a:spcPct val="100000"/>
            </a:lnSpc>
          </a:pPr>
          <a:r>
            <a:rPr lang="en-US" dirty="0"/>
            <a:t>Lack of Resources</a:t>
          </a:r>
        </a:p>
      </dgm:t>
    </dgm:pt>
    <dgm:pt modelId="{E425575B-8870-449F-A594-20554C6A428B}" type="parTrans" cxnId="{1DEA55AD-C395-4093-88CC-F22DF818574C}">
      <dgm:prSet/>
      <dgm:spPr/>
      <dgm:t>
        <a:bodyPr/>
        <a:lstStyle/>
        <a:p>
          <a:endParaRPr lang="en-US"/>
        </a:p>
      </dgm:t>
    </dgm:pt>
    <dgm:pt modelId="{D68BB0AE-1C40-4317-A2C0-5AB3784305A8}" type="sibTrans" cxnId="{1DEA55AD-C395-4093-88CC-F22DF818574C}">
      <dgm:prSet/>
      <dgm:spPr/>
      <dgm:t>
        <a:bodyPr/>
        <a:lstStyle/>
        <a:p>
          <a:endParaRPr lang="en-US"/>
        </a:p>
      </dgm:t>
    </dgm:pt>
    <dgm:pt modelId="{301661D8-BF32-4CE3-A8A8-73051C1D4D61}" type="pres">
      <dgm:prSet presAssocID="{AC2ED723-6DBB-45E6-8695-D0980532692A}" presName="root" presStyleCnt="0">
        <dgm:presLayoutVars>
          <dgm:dir/>
          <dgm:resizeHandles val="exact"/>
        </dgm:presLayoutVars>
      </dgm:prSet>
      <dgm:spPr/>
    </dgm:pt>
    <dgm:pt modelId="{8382A837-B93F-4EAA-9EEF-DD8AC5884D1A}" type="pres">
      <dgm:prSet presAssocID="{B15C103D-C977-42F4-ACE5-5732A91BDA9A}" presName="compNode" presStyleCnt="0"/>
      <dgm:spPr/>
    </dgm:pt>
    <dgm:pt modelId="{972F4C52-773F-41D7-8810-91E6AC375F67}" type="pres">
      <dgm:prSet presAssocID="{B15C103D-C977-42F4-ACE5-5732A91BDA9A}" presName="bgRect" presStyleLbl="bgShp" presStyleIdx="0" presStyleCnt="3"/>
      <dgm:spPr/>
    </dgm:pt>
    <dgm:pt modelId="{4EDD319B-E926-4E56-B59B-B84A2A809D8E}" type="pres">
      <dgm:prSet presAssocID="{B15C103D-C977-42F4-ACE5-5732A91BDA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559D513-653C-40C4-AE97-1CCF6797FEF7}" type="pres">
      <dgm:prSet presAssocID="{B15C103D-C977-42F4-ACE5-5732A91BDA9A}" presName="spaceRect" presStyleCnt="0"/>
      <dgm:spPr/>
    </dgm:pt>
    <dgm:pt modelId="{C662DE47-CA4C-45E3-8DFF-4E2943FC87B7}" type="pres">
      <dgm:prSet presAssocID="{B15C103D-C977-42F4-ACE5-5732A91BDA9A}" presName="parTx" presStyleLbl="revTx" presStyleIdx="0" presStyleCnt="3">
        <dgm:presLayoutVars>
          <dgm:chMax val="0"/>
          <dgm:chPref val="0"/>
        </dgm:presLayoutVars>
      </dgm:prSet>
      <dgm:spPr/>
    </dgm:pt>
    <dgm:pt modelId="{E4AECD6E-A810-4F1D-8F79-83D2BC6C8ED3}" type="pres">
      <dgm:prSet presAssocID="{815B2F68-A043-4136-B4DA-23E48DBD3B11}" presName="sibTrans" presStyleCnt="0"/>
      <dgm:spPr/>
    </dgm:pt>
    <dgm:pt modelId="{ABEDD9CD-6D72-4D6A-9DC5-996BB9D22D11}" type="pres">
      <dgm:prSet presAssocID="{EC05F382-E4CE-422A-899D-4316CB039C7E}" presName="compNode" presStyleCnt="0"/>
      <dgm:spPr/>
    </dgm:pt>
    <dgm:pt modelId="{02395259-DCBF-41EF-978A-CEC83EC3CDAC}" type="pres">
      <dgm:prSet presAssocID="{EC05F382-E4CE-422A-899D-4316CB039C7E}" presName="bgRect" presStyleLbl="bgShp" presStyleIdx="1" presStyleCnt="3"/>
      <dgm:spPr/>
    </dgm:pt>
    <dgm:pt modelId="{221C8D29-09C8-4FE9-A3F4-788EAA970129}" type="pres">
      <dgm:prSet presAssocID="{EC05F382-E4CE-422A-899D-4316CB039C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12EE2FF5-E271-4023-8DA2-A6B359C10660}" type="pres">
      <dgm:prSet presAssocID="{EC05F382-E4CE-422A-899D-4316CB039C7E}" presName="spaceRect" presStyleCnt="0"/>
      <dgm:spPr/>
    </dgm:pt>
    <dgm:pt modelId="{7C3D8C53-60BD-45E4-82E0-AC617EA3446B}" type="pres">
      <dgm:prSet presAssocID="{EC05F382-E4CE-422A-899D-4316CB039C7E}" presName="parTx" presStyleLbl="revTx" presStyleIdx="1" presStyleCnt="3">
        <dgm:presLayoutVars>
          <dgm:chMax val="0"/>
          <dgm:chPref val="0"/>
        </dgm:presLayoutVars>
      </dgm:prSet>
      <dgm:spPr/>
    </dgm:pt>
    <dgm:pt modelId="{70A4D1CD-A5FD-4512-909E-851DDBBB0425}" type="pres">
      <dgm:prSet presAssocID="{1CE3B9F6-72D6-4A01-8586-1933E75229FA}" presName="sibTrans" presStyleCnt="0"/>
      <dgm:spPr/>
    </dgm:pt>
    <dgm:pt modelId="{7155E784-6750-4339-8BEE-110A79CA706E}" type="pres">
      <dgm:prSet presAssocID="{CFB79276-FBD2-4C11-9DD8-79F2B380E324}" presName="compNode" presStyleCnt="0"/>
      <dgm:spPr/>
    </dgm:pt>
    <dgm:pt modelId="{842E4188-7245-4D37-8BDF-2D7683CC676C}" type="pres">
      <dgm:prSet presAssocID="{CFB79276-FBD2-4C11-9DD8-79F2B380E324}" presName="bgRect" presStyleLbl="bgShp" presStyleIdx="2" presStyleCnt="3"/>
      <dgm:spPr/>
    </dgm:pt>
    <dgm:pt modelId="{0A118FB7-6935-4E67-9B3B-D4F719A08AFD}" type="pres">
      <dgm:prSet presAssocID="{CFB79276-FBD2-4C11-9DD8-79F2B380E3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EA77EF5A-4991-428F-9E52-1B7EA9521860}" type="pres">
      <dgm:prSet presAssocID="{CFB79276-FBD2-4C11-9DD8-79F2B380E324}" presName="spaceRect" presStyleCnt="0"/>
      <dgm:spPr/>
    </dgm:pt>
    <dgm:pt modelId="{0980CF70-2BED-47A2-B008-EEB9F2AD235E}" type="pres">
      <dgm:prSet presAssocID="{CFB79276-FBD2-4C11-9DD8-79F2B380E324}" presName="parTx" presStyleLbl="revTx" presStyleIdx="2" presStyleCnt="3">
        <dgm:presLayoutVars>
          <dgm:chMax val="0"/>
          <dgm:chPref val="0"/>
        </dgm:presLayoutVars>
      </dgm:prSet>
      <dgm:spPr/>
    </dgm:pt>
  </dgm:ptLst>
  <dgm:cxnLst>
    <dgm:cxn modelId="{D054C917-9E02-4B48-A190-D3E9C29AE96B}" type="presOf" srcId="{CFB79276-FBD2-4C11-9DD8-79F2B380E324}" destId="{0980CF70-2BED-47A2-B008-EEB9F2AD235E}" srcOrd="0" destOrd="0" presId="urn:microsoft.com/office/officeart/2018/2/layout/IconVerticalSolidList"/>
    <dgm:cxn modelId="{7D67F01E-E2F0-EA4C-B0D9-522FFB983DE8}" type="presOf" srcId="{AC2ED723-6DBB-45E6-8695-D0980532692A}" destId="{301661D8-BF32-4CE3-A8A8-73051C1D4D61}" srcOrd="0" destOrd="0" presId="urn:microsoft.com/office/officeart/2018/2/layout/IconVerticalSolidList"/>
    <dgm:cxn modelId="{94185680-7515-E342-BB1E-E3E13FF0FF34}" type="presOf" srcId="{EC05F382-E4CE-422A-899D-4316CB039C7E}" destId="{7C3D8C53-60BD-45E4-82E0-AC617EA3446B}" srcOrd="0" destOrd="0" presId="urn:microsoft.com/office/officeart/2018/2/layout/IconVerticalSolidList"/>
    <dgm:cxn modelId="{241BD5A1-B4E7-F549-83E1-95BB9AD4AC96}" type="presOf" srcId="{B15C103D-C977-42F4-ACE5-5732A91BDA9A}" destId="{C662DE47-CA4C-45E3-8DFF-4E2943FC87B7}" srcOrd="0" destOrd="0" presId="urn:microsoft.com/office/officeart/2018/2/layout/IconVerticalSolidList"/>
    <dgm:cxn modelId="{8B036CA6-8159-4757-91D5-B56AE6DBD2AC}" srcId="{AC2ED723-6DBB-45E6-8695-D0980532692A}" destId="{B15C103D-C977-42F4-ACE5-5732A91BDA9A}" srcOrd="0" destOrd="0" parTransId="{4A138424-8D22-4DAB-A1FB-6E928A4822A6}" sibTransId="{815B2F68-A043-4136-B4DA-23E48DBD3B11}"/>
    <dgm:cxn modelId="{1DEA55AD-C395-4093-88CC-F22DF818574C}" srcId="{AC2ED723-6DBB-45E6-8695-D0980532692A}" destId="{CFB79276-FBD2-4C11-9DD8-79F2B380E324}" srcOrd="2" destOrd="0" parTransId="{E425575B-8870-449F-A594-20554C6A428B}" sibTransId="{D68BB0AE-1C40-4317-A2C0-5AB3784305A8}"/>
    <dgm:cxn modelId="{DB793BCF-5AEA-499B-96CD-758D12768BE3}" srcId="{AC2ED723-6DBB-45E6-8695-D0980532692A}" destId="{EC05F382-E4CE-422A-899D-4316CB039C7E}" srcOrd="1" destOrd="0" parTransId="{0497F66B-4F29-49E6-928D-5A9975A3C1DF}" sibTransId="{1CE3B9F6-72D6-4A01-8586-1933E75229FA}"/>
    <dgm:cxn modelId="{24A9914B-1F12-2E41-A535-74B91F509C9B}" type="presParOf" srcId="{301661D8-BF32-4CE3-A8A8-73051C1D4D61}" destId="{8382A837-B93F-4EAA-9EEF-DD8AC5884D1A}" srcOrd="0" destOrd="0" presId="urn:microsoft.com/office/officeart/2018/2/layout/IconVerticalSolidList"/>
    <dgm:cxn modelId="{EECC5AD3-C064-4D4A-A959-0E6F2C528126}" type="presParOf" srcId="{8382A837-B93F-4EAA-9EEF-DD8AC5884D1A}" destId="{972F4C52-773F-41D7-8810-91E6AC375F67}" srcOrd="0" destOrd="0" presId="urn:microsoft.com/office/officeart/2018/2/layout/IconVerticalSolidList"/>
    <dgm:cxn modelId="{4E45AE9E-981E-D44A-B089-5365505853EE}" type="presParOf" srcId="{8382A837-B93F-4EAA-9EEF-DD8AC5884D1A}" destId="{4EDD319B-E926-4E56-B59B-B84A2A809D8E}" srcOrd="1" destOrd="0" presId="urn:microsoft.com/office/officeart/2018/2/layout/IconVerticalSolidList"/>
    <dgm:cxn modelId="{1B3AE855-CAD9-3E4A-A06C-AC7715241D11}" type="presParOf" srcId="{8382A837-B93F-4EAA-9EEF-DD8AC5884D1A}" destId="{2559D513-653C-40C4-AE97-1CCF6797FEF7}" srcOrd="2" destOrd="0" presId="urn:microsoft.com/office/officeart/2018/2/layout/IconVerticalSolidList"/>
    <dgm:cxn modelId="{4FF5BE32-B783-F34D-9B9C-70B8B687DB20}" type="presParOf" srcId="{8382A837-B93F-4EAA-9EEF-DD8AC5884D1A}" destId="{C662DE47-CA4C-45E3-8DFF-4E2943FC87B7}" srcOrd="3" destOrd="0" presId="urn:microsoft.com/office/officeart/2018/2/layout/IconVerticalSolidList"/>
    <dgm:cxn modelId="{E70B75D6-3F07-3444-ADC8-B401300E2947}" type="presParOf" srcId="{301661D8-BF32-4CE3-A8A8-73051C1D4D61}" destId="{E4AECD6E-A810-4F1D-8F79-83D2BC6C8ED3}" srcOrd="1" destOrd="0" presId="urn:microsoft.com/office/officeart/2018/2/layout/IconVerticalSolidList"/>
    <dgm:cxn modelId="{EAB86F10-15AA-5441-BD13-F5E3E2EA1F1F}" type="presParOf" srcId="{301661D8-BF32-4CE3-A8A8-73051C1D4D61}" destId="{ABEDD9CD-6D72-4D6A-9DC5-996BB9D22D11}" srcOrd="2" destOrd="0" presId="urn:microsoft.com/office/officeart/2018/2/layout/IconVerticalSolidList"/>
    <dgm:cxn modelId="{8CF8BD5A-E564-4845-B7E1-FB2DE3ED7F68}" type="presParOf" srcId="{ABEDD9CD-6D72-4D6A-9DC5-996BB9D22D11}" destId="{02395259-DCBF-41EF-978A-CEC83EC3CDAC}" srcOrd="0" destOrd="0" presId="urn:microsoft.com/office/officeart/2018/2/layout/IconVerticalSolidList"/>
    <dgm:cxn modelId="{69F19570-BF28-2542-A5E5-D8D7A049310D}" type="presParOf" srcId="{ABEDD9CD-6D72-4D6A-9DC5-996BB9D22D11}" destId="{221C8D29-09C8-4FE9-A3F4-788EAA970129}" srcOrd="1" destOrd="0" presId="urn:microsoft.com/office/officeart/2018/2/layout/IconVerticalSolidList"/>
    <dgm:cxn modelId="{AC0A2FC6-5D01-AB4F-8C9C-9CA83695619E}" type="presParOf" srcId="{ABEDD9CD-6D72-4D6A-9DC5-996BB9D22D11}" destId="{12EE2FF5-E271-4023-8DA2-A6B359C10660}" srcOrd="2" destOrd="0" presId="urn:microsoft.com/office/officeart/2018/2/layout/IconVerticalSolidList"/>
    <dgm:cxn modelId="{E6AC2F19-E0BD-1244-90FB-15A56EFD2FB1}" type="presParOf" srcId="{ABEDD9CD-6D72-4D6A-9DC5-996BB9D22D11}" destId="{7C3D8C53-60BD-45E4-82E0-AC617EA3446B}" srcOrd="3" destOrd="0" presId="urn:microsoft.com/office/officeart/2018/2/layout/IconVerticalSolidList"/>
    <dgm:cxn modelId="{BC19A070-2689-3D4E-8660-F5995055D24A}" type="presParOf" srcId="{301661D8-BF32-4CE3-A8A8-73051C1D4D61}" destId="{70A4D1CD-A5FD-4512-909E-851DDBBB0425}" srcOrd="3" destOrd="0" presId="urn:microsoft.com/office/officeart/2018/2/layout/IconVerticalSolidList"/>
    <dgm:cxn modelId="{BD97E8D5-BB72-DD4B-97A3-525DDC25E627}" type="presParOf" srcId="{301661D8-BF32-4CE3-A8A8-73051C1D4D61}" destId="{7155E784-6750-4339-8BEE-110A79CA706E}" srcOrd="4" destOrd="0" presId="urn:microsoft.com/office/officeart/2018/2/layout/IconVerticalSolidList"/>
    <dgm:cxn modelId="{E162A02A-85A1-CC42-AD16-E478E74BCD78}" type="presParOf" srcId="{7155E784-6750-4339-8BEE-110A79CA706E}" destId="{842E4188-7245-4D37-8BDF-2D7683CC676C}" srcOrd="0" destOrd="0" presId="urn:microsoft.com/office/officeart/2018/2/layout/IconVerticalSolidList"/>
    <dgm:cxn modelId="{9F353B9F-9B9F-5F49-85B5-75438DC64B3D}" type="presParOf" srcId="{7155E784-6750-4339-8BEE-110A79CA706E}" destId="{0A118FB7-6935-4E67-9B3B-D4F719A08AFD}" srcOrd="1" destOrd="0" presId="urn:microsoft.com/office/officeart/2018/2/layout/IconVerticalSolidList"/>
    <dgm:cxn modelId="{70F822D8-3552-8D4F-905A-A4F93E3048FE}" type="presParOf" srcId="{7155E784-6750-4339-8BEE-110A79CA706E}" destId="{EA77EF5A-4991-428F-9E52-1B7EA9521860}" srcOrd="2" destOrd="0" presId="urn:microsoft.com/office/officeart/2018/2/layout/IconVerticalSolidList"/>
    <dgm:cxn modelId="{21720DBC-7443-1340-8789-73892A120375}" type="presParOf" srcId="{7155E784-6750-4339-8BEE-110A79CA706E}" destId="{0980CF70-2BED-47A2-B008-EEB9F2AD235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7A32-9C84-4B35-A07B-1EFFB15EC8C5}">
      <dsp:nvSpPr>
        <dsp:cNvPr id="0" name=""/>
        <dsp:cNvSpPr/>
      </dsp:nvSpPr>
      <dsp:spPr>
        <a:xfrm>
          <a:off x="1442999" y="22516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5025BE-C899-4939-99C3-AA629C17C63A}">
      <dsp:nvSpPr>
        <dsp:cNvPr id="0" name=""/>
        <dsp:cNvSpPr/>
      </dsp:nvSpPr>
      <dsp:spPr>
        <a:xfrm>
          <a:off x="254999" y="26396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a:t>Difficult to judge borrowers credit worthiness </a:t>
          </a:r>
        </a:p>
      </dsp:txBody>
      <dsp:txXfrm>
        <a:off x="254999" y="2639680"/>
        <a:ext cx="4320000" cy="720000"/>
      </dsp:txXfrm>
    </dsp:sp>
    <dsp:sp modelId="{A3DA0016-7E75-4F67-A528-B2BA0803E110}">
      <dsp:nvSpPr>
        <dsp:cNvPr id="0" name=""/>
        <dsp:cNvSpPr/>
      </dsp:nvSpPr>
      <dsp:spPr>
        <a:xfrm>
          <a:off x="6518999" y="22516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698A36-0B04-4667-BBC7-93E394322F58}">
      <dsp:nvSpPr>
        <dsp:cNvPr id="0" name=""/>
        <dsp:cNvSpPr/>
      </dsp:nvSpPr>
      <dsp:spPr>
        <a:xfrm>
          <a:off x="5330999" y="26396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a:t>Set Parameters – Income, Credit file, Defaults </a:t>
          </a:r>
        </a:p>
      </dsp:txBody>
      <dsp:txXfrm>
        <a:off x="5330999" y="263968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0CD2C-63B2-724A-BEC8-9C13F2075E1F}">
      <dsp:nvSpPr>
        <dsp:cNvPr id="0" name=""/>
        <dsp:cNvSpPr/>
      </dsp:nvSpPr>
      <dsp:spPr>
        <a:xfrm>
          <a:off x="773" y="0"/>
          <a:ext cx="3134320" cy="3541712"/>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9601" tIns="0" rIns="309601" bIns="330200" numCol="1" spcCol="1270" anchor="t" anchorCtr="0">
          <a:noAutofit/>
        </a:bodyPr>
        <a:lstStyle/>
        <a:p>
          <a:pPr marL="0" lvl="0" indent="0" algn="l" defTabSz="844550">
            <a:lnSpc>
              <a:spcPct val="90000"/>
            </a:lnSpc>
            <a:spcBef>
              <a:spcPct val="0"/>
            </a:spcBef>
            <a:spcAft>
              <a:spcPct val="35000"/>
            </a:spcAft>
            <a:buNone/>
          </a:pPr>
          <a:r>
            <a:rPr lang="en-US" sz="1900" kern="1200" dirty="0"/>
            <a:t>Does analyzing borrowers' social networks determine their credit scores more accurately?</a:t>
          </a:r>
        </a:p>
      </dsp:txBody>
      <dsp:txXfrm>
        <a:off x="773" y="1416684"/>
        <a:ext cx="3134320" cy="2125027"/>
      </dsp:txXfrm>
    </dsp:sp>
    <dsp:sp modelId="{77E2B703-AFE5-2649-A855-88089AD58B2C}">
      <dsp:nvSpPr>
        <dsp:cNvPr id="0" name=""/>
        <dsp:cNvSpPr/>
      </dsp:nvSpPr>
      <dsp:spPr>
        <a:xfrm>
          <a:off x="773" y="0"/>
          <a:ext cx="3134320" cy="141668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09601" tIns="165100" rIns="30960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73" y="0"/>
        <a:ext cx="3134320" cy="1416684"/>
      </dsp:txXfrm>
    </dsp:sp>
    <dsp:sp modelId="{7D0CE0B2-40F9-C34F-A989-A28CE9883841}">
      <dsp:nvSpPr>
        <dsp:cNvPr id="0" name=""/>
        <dsp:cNvSpPr/>
      </dsp:nvSpPr>
      <dsp:spPr>
        <a:xfrm>
          <a:off x="3385839" y="0"/>
          <a:ext cx="3134320" cy="3541712"/>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9601" tIns="0" rIns="309601" bIns="330200" numCol="1" spcCol="1270" anchor="t" anchorCtr="0">
          <a:noAutofit/>
        </a:bodyPr>
        <a:lstStyle/>
        <a:p>
          <a:pPr marL="0" lvl="0" indent="0" algn="l" defTabSz="844550">
            <a:lnSpc>
              <a:spcPct val="90000"/>
            </a:lnSpc>
            <a:spcBef>
              <a:spcPct val="0"/>
            </a:spcBef>
            <a:spcAft>
              <a:spcPct val="35000"/>
            </a:spcAft>
            <a:buNone/>
          </a:pPr>
          <a:r>
            <a:rPr lang="en-US" sz="1900" kern="1200" baseline="0" dirty="0"/>
            <a:t>Is it possible for lenders to predict a borrower's probability of repayment or default based on the characteristics and extent of their social network? </a:t>
          </a:r>
          <a:endParaRPr lang="en-US" sz="1900" kern="1200" dirty="0"/>
        </a:p>
      </dsp:txBody>
      <dsp:txXfrm>
        <a:off x="3385839" y="1416684"/>
        <a:ext cx="3134320" cy="2125027"/>
      </dsp:txXfrm>
    </dsp:sp>
    <dsp:sp modelId="{97DBC554-1908-214C-9FFF-30EEED6C4C96}">
      <dsp:nvSpPr>
        <dsp:cNvPr id="0" name=""/>
        <dsp:cNvSpPr/>
      </dsp:nvSpPr>
      <dsp:spPr>
        <a:xfrm>
          <a:off x="3385839" y="0"/>
          <a:ext cx="3134320" cy="141668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09601" tIns="165100" rIns="30960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385839" y="0"/>
        <a:ext cx="3134320" cy="1416684"/>
      </dsp:txXfrm>
    </dsp:sp>
    <dsp:sp modelId="{A5BDF6B2-46F4-6443-B4C7-6888FCA24797}">
      <dsp:nvSpPr>
        <dsp:cNvPr id="0" name=""/>
        <dsp:cNvSpPr/>
      </dsp:nvSpPr>
      <dsp:spPr>
        <a:xfrm>
          <a:off x="6770905" y="0"/>
          <a:ext cx="3134320" cy="3541712"/>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9601" tIns="0" rIns="309601" bIns="330200" numCol="1" spcCol="1270" anchor="t" anchorCtr="0">
          <a:noAutofit/>
        </a:bodyPr>
        <a:lstStyle/>
        <a:p>
          <a:pPr marL="0" lvl="0" indent="0" algn="l" defTabSz="844550">
            <a:lnSpc>
              <a:spcPct val="90000"/>
            </a:lnSpc>
            <a:spcBef>
              <a:spcPct val="0"/>
            </a:spcBef>
            <a:spcAft>
              <a:spcPct val="35000"/>
            </a:spcAft>
            <a:buNone/>
          </a:pPr>
          <a:r>
            <a:rPr lang="en-US" sz="1900" kern="1200" dirty="0"/>
            <a:t>How can social network data be incorporated within the traditional credit risk assessment?</a:t>
          </a:r>
        </a:p>
      </dsp:txBody>
      <dsp:txXfrm>
        <a:off x="6770905" y="1416684"/>
        <a:ext cx="3134320" cy="2125027"/>
      </dsp:txXfrm>
    </dsp:sp>
    <dsp:sp modelId="{9B1BFE1A-2CC4-D74D-9D0A-D4934275455B}">
      <dsp:nvSpPr>
        <dsp:cNvPr id="0" name=""/>
        <dsp:cNvSpPr/>
      </dsp:nvSpPr>
      <dsp:spPr>
        <a:xfrm>
          <a:off x="6770905" y="0"/>
          <a:ext cx="3134320" cy="141668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09601" tIns="165100" rIns="309601"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770905" y="0"/>
        <a:ext cx="3134320" cy="1416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E25EB-BDAD-F045-8E93-2865AE55D128}">
      <dsp:nvSpPr>
        <dsp:cNvPr id="0" name=""/>
        <dsp:cNvSpPr/>
      </dsp:nvSpPr>
      <dsp:spPr>
        <a:xfrm>
          <a:off x="0" y="760808"/>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6BF65F5-4CF1-674E-9589-1244DA2BD8A0}">
      <dsp:nvSpPr>
        <dsp:cNvPr id="0" name=""/>
        <dsp:cNvSpPr/>
      </dsp:nvSpPr>
      <dsp:spPr>
        <a:xfrm>
          <a:off x="309562" y="1054892"/>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Social Quality </a:t>
          </a:r>
        </a:p>
      </dsp:txBody>
      <dsp:txXfrm>
        <a:off x="361379" y="1106709"/>
        <a:ext cx="2682428" cy="1665515"/>
      </dsp:txXfrm>
    </dsp:sp>
    <dsp:sp modelId="{9D9A3C81-F783-B641-80E5-50C0C7CAA26B}">
      <dsp:nvSpPr>
        <dsp:cNvPr id="0" name=""/>
        <dsp:cNvSpPr/>
      </dsp:nvSpPr>
      <dsp:spPr>
        <a:xfrm>
          <a:off x="3405187" y="760808"/>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BEB7EA-FC7C-9343-9A7B-098DA986BB8F}">
      <dsp:nvSpPr>
        <dsp:cNvPr id="0" name=""/>
        <dsp:cNvSpPr/>
      </dsp:nvSpPr>
      <dsp:spPr>
        <a:xfrm>
          <a:off x="3714749" y="1054892"/>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Social Stability </a:t>
          </a:r>
        </a:p>
      </dsp:txBody>
      <dsp:txXfrm>
        <a:off x="3766566" y="1106709"/>
        <a:ext cx="2682428" cy="1665515"/>
      </dsp:txXfrm>
    </dsp:sp>
    <dsp:sp modelId="{A7A71A81-0FB4-C440-92CD-FB93C4F19FD8}">
      <dsp:nvSpPr>
        <dsp:cNvPr id="0" name=""/>
        <dsp:cNvSpPr/>
      </dsp:nvSpPr>
      <dsp:spPr>
        <a:xfrm>
          <a:off x="6810374" y="760808"/>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705A16-1AE5-DA48-8EC6-7391BBF0910F}">
      <dsp:nvSpPr>
        <dsp:cNvPr id="0" name=""/>
        <dsp:cNvSpPr/>
      </dsp:nvSpPr>
      <dsp:spPr>
        <a:xfrm>
          <a:off x="7119936" y="1054892"/>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a:t>Social Exposure  </a:t>
          </a:r>
        </a:p>
      </dsp:txBody>
      <dsp:txXfrm>
        <a:off x="7171753" y="1106709"/>
        <a:ext cx="2682428" cy="16655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7590E-D9CD-3841-B117-88A091E6ECF6}">
      <dsp:nvSpPr>
        <dsp:cNvPr id="0" name=""/>
        <dsp:cNvSpPr/>
      </dsp:nvSpPr>
      <dsp:spPr>
        <a:xfrm>
          <a:off x="0" y="0"/>
          <a:ext cx="8420099" cy="1075455"/>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Social Quality - </a:t>
          </a:r>
          <a:r>
            <a:rPr lang="en-CA" sz="1700" kern="1200"/>
            <a:t>counts the number of default borrowers in a borrower’s mobile address book.</a:t>
          </a:r>
          <a:r>
            <a:rPr lang="en-US" sz="1700" kern="1200"/>
            <a:t> </a:t>
          </a:r>
          <a:r>
            <a:rPr lang="en-CA" sz="1700" kern="1200"/>
            <a:t>{0 (0.87), 1 (0.10), 2 or above (0.03)}</a:t>
          </a:r>
          <a:endParaRPr lang="en-US" sz="1700" kern="1200"/>
        </a:p>
      </dsp:txBody>
      <dsp:txXfrm>
        <a:off x="31499" y="31499"/>
        <a:ext cx="7259599" cy="1012457"/>
      </dsp:txXfrm>
    </dsp:sp>
    <dsp:sp modelId="{35837662-1204-EB4D-93BC-388902C551E8}">
      <dsp:nvSpPr>
        <dsp:cNvPr id="0" name=""/>
        <dsp:cNvSpPr/>
      </dsp:nvSpPr>
      <dsp:spPr>
        <a:xfrm>
          <a:off x="742949" y="1254697"/>
          <a:ext cx="8420099" cy="1075455"/>
        </a:xfrm>
        <a:prstGeom prst="roundRect">
          <a:avLst>
            <a:gd name="adj" fmla="val 10000"/>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Social Stability - </a:t>
          </a:r>
          <a:r>
            <a:rPr lang="en-CA" sz="1700" b="0" i="0" kern="1200"/>
            <a:t>social network stability means the length of time the borrower’s mobile phone</a:t>
          </a:r>
          <a:r>
            <a:rPr lang="en-CA" sz="1700" kern="1200"/>
            <a:t> </a:t>
          </a:r>
          <a:r>
            <a:rPr lang="en-CA" sz="1700" b="0" i="0" kern="1200"/>
            <a:t>number has been used. </a:t>
          </a:r>
          <a:r>
            <a:rPr lang="en-CA" sz="1700" kern="1200"/>
            <a:t>{1 year or below (0.32), 1–3 years (0.31), &gt;3 years (0.37)}</a:t>
          </a:r>
          <a:endParaRPr lang="en-US" sz="1700" kern="1200"/>
        </a:p>
      </dsp:txBody>
      <dsp:txXfrm>
        <a:off x="774448" y="1286196"/>
        <a:ext cx="6915105" cy="1012457"/>
      </dsp:txXfrm>
    </dsp:sp>
    <dsp:sp modelId="{E1BC8548-4432-9B49-BE4A-80B494FE936A}">
      <dsp:nvSpPr>
        <dsp:cNvPr id="0" name=""/>
        <dsp:cNvSpPr/>
      </dsp:nvSpPr>
      <dsp:spPr>
        <a:xfrm>
          <a:off x="1485899" y="2509395"/>
          <a:ext cx="8420099" cy="1075455"/>
        </a:xfrm>
        <a:prstGeom prst="roundRect">
          <a:avLst>
            <a:gd name="adj" fmla="val 10000"/>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CA" sz="1700" b="0" i="0" kern="1200"/>
            <a:t>Social Expos</a:t>
          </a:r>
          <a:r>
            <a:rPr lang="en-CA" sz="1700" kern="1200"/>
            <a:t>ure - </a:t>
          </a:r>
          <a:r>
            <a:rPr lang="en-CA" sz="1700" b="0" i="0" kern="1200"/>
            <a:t>comes from the number of contacts that the borrower fills in on the app or website when applying for a loan, including home phone, work phone, and emergency contact phone number. </a:t>
          </a:r>
          <a:r>
            <a:rPr lang="en-CA" sz="1700" kern="1200"/>
            <a:t>{1 (0.12), 2 (0.56), 3 (0.21), 4 (0.11)}</a:t>
          </a:r>
          <a:endParaRPr lang="en-US" sz="1700" kern="1200"/>
        </a:p>
      </dsp:txBody>
      <dsp:txXfrm>
        <a:off x="1517398" y="2540894"/>
        <a:ext cx="6915105" cy="1012457"/>
      </dsp:txXfrm>
    </dsp:sp>
    <dsp:sp modelId="{D91CFF47-F5BE-1D47-BC9F-11B072DCC905}">
      <dsp:nvSpPr>
        <dsp:cNvPr id="0" name=""/>
        <dsp:cNvSpPr/>
      </dsp:nvSpPr>
      <dsp:spPr>
        <a:xfrm>
          <a:off x="7721053" y="815553"/>
          <a:ext cx="699045" cy="699045"/>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878338" y="815553"/>
        <a:ext cx="384475" cy="526031"/>
      </dsp:txXfrm>
    </dsp:sp>
    <dsp:sp modelId="{15201D5E-60A5-CB41-9B8E-937983C691DA}">
      <dsp:nvSpPr>
        <dsp:cNvPr id="0" name=""/>
        <dsp:cNvSpPr/>
      </dsp:nvSpPr>
      <dsp:spPr>
        <a:xfrm>
          <a:off x="8464003" y="2063081"/>
          <a:ext cx="699045" cy="699045"/>
        </a:xfrm>
        <a:prstGeom prst="downArrow">
          <a:avLst>
            <a:gd name="adj1" fmla="val 55000"/>
            <a:gd name="adj2" fmla="val 45000"/>
          </a:avLst>
        </a:prstGeom>
        <a:solidFill>
          <a:schemeClr val="accent5">
            <a:tint val="40000"/>
            <a:alpha val="90000"/>
            <a:hueOff val="-3788726"/>
            <a:satOff val="-13699"/>
            <a:lumOff val="923"/>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621288" y="2063081"/>
        <a:ext cx="384475" cy="5260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C562C-D1AB-4FF6-9A4E-AC95043710D0}">
      <dsp:nvSpPr>
        <dsp:cNvPr id="0" name=""/>
        <dsp:cNvSpPr/>
      </dsp:nvSpPr>
      <dsp:spPr>
        <a:xfrm>
          <a:off x="342011" y="529329"/>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6AB10-6091-41C0-BD6C-F7540835CA93}">
      <dsp:nvSpPr>
        <dsp:cNvPr id="0" name=""/>
        <dsp:cNvSpPr/>
      </dsp:nvSpPr>
      <dsp:spPr>
        <a:xfrm>
          <a:off x="567785" y="755102"/>
          <a:ext cx="607851" cy="60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F0D2BC-9DB7-4AF1-AEF2-B1CD1C1368DE}">
      <dsp:nvSpPr>
        <dsp:cNvPr id="0" name=""/>
        <dsp:cNvSpPr/>
      </dsp:nvSpPr>
      <dsp:spPr>
        <a:xfrm>
          <a:off x="3351"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Random Forest </a:t>
          </a:r>
        </a:p>
      </dsp:txBody>
      <dsp:txXfrm>
        <a:off x="3351" y="1918704"/>
        <a:ext cx="1736718" cy="694687"/>
      </dsp:txXfrm>
    </dsp:sp>
    <dsp:sp modelId="{47F7EADE-07A8-49C6-83B8-588AA5DB76D2}">
      <dsp:nvSpPr>
        <dsp:cNvPr id="0" name=""/>
        <dsp:cNvSpPr/>
      </dsp:nvSpPr>
      <dsp:spPr>
        <a:xfrm>
          <a:off x="2382656" y="529329"/>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593C9-9147-4188-8AD4-2906371914F0}">
      <dsp:nvSpPr>
        <dsp:cNvPr id="0" name=""/>
        <dsp:cNvSpPr/>
      </dsp:nvSpPr>
      <dsp:spPr>
        <a:xfrm>
          <a:off x="2608429" y="755102"/>
          <a:ext cx="607851" cy="60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E46FB9-0C0C-4740-BFC5-DC8F1A747636}">
      <dsp:nvSpPr>
        <dsp:cNvPr id="0" name=""/>
        <dsp:cNvSpPr/>
      </dsp:nvSpPr>
      <dsp:spPr>
        <a:xfrm>
          <a:off x="2043996"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Logistic Regression</a:t>
          </a:r>
        </a:p>
      </dsp:txBody>
      <dsp:txXfrm>
        <a:off x="2043996" y="1918704"/>
        <a:ext cx="1736718" cy="694687"/>
      </dsp:txXfrm>
    </dsp:sp>
    <dsp:sp modelId="{61705807-DC77-4139-8772-71638F614713}">
      <dsp:nvSpPr>
        <dsp:cNvPr id="0" name=""/>
        <dsp:cNvSpPr/>
      </dsp:nvSpPr>
      <dsp:spPr>
        <a:xfrm>
          <a:off x="4423300" y="529329"/>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5F042-2E5D-4717-B63E-5177F48D9A09}">
      <dsp:nvSpPr>
        <dsp:cNvPr id="0" name=""/>
        <dsp:cNvSpPr/>
      </dsp:nvSpPr>
      <dsp:spPr>
        <a:xfrm>
          <a:off x="4649074" y="755102"/>
          <a:ext cx="607851" cy="60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688023-78DE-49D7-8F50-969221B6FB9F}">
      <dsp:nvSpPr>
        <dsp:cNvPr id="0" name=""/>
        <dsp:cNvSpPr/>
      </dsp:nvSpPr>
      <dsp:spPr>
        <a:xfrm>
          <a:off x="4084640"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Support Vector Machine (SVM)</a:t>
          </a:r>
        </a:p>
      </dsp:txBody>
      <dsp:txXfrm>
        <a:off x="4084640" y="1918704"/>
        <a:ext cx="1736718" cy="694687"/>
      </dsp:txXfrm>
    </dsp:sp>
    <dsp:sp modelId="{7F9879BA-3903-4132-8033-2CBC1A775C5D}">
      <dsp:nvSpPr>
        <dsp:cNvPr id="0" name=""/>
        <dsp:cNvSpPr/>
      </dsp:nvSpPr>
      <dsp:spPr>
        <a:xfrm>
          <a:off x="6463945" y="529329"/>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5CF79-17D8-4673-9179-C1D872F5AE73}">
      <dsp:nvSpPr>
        <dsp:cNvPr id="0" name=""/>
        <dsp:cNvSpPr/>
      </dsp:nvSpPr>
      <dsp:spPr>
        <a:xfrm>
          <a:off x="6689718" y="755102"/>
          <a:ext cx="607851" cy="607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240230-4E2B-47F9-B66D-8656A0C4B0A0}">
      <dsp:nvSpPr>
        <dsp:cNvPr id="0" name=""/>
        <dsp:cNvSpPr/>
      </dsp:nvSpPr>
      <dsp:spPr>
        <a:xfrm>
          <a:off x="6125285"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Gradient Boost </a:t>
          </a:r>
        </a:p>
      </dsp:txBody>
      <dsp:txXfrm>
        <a:off x="6125285" y="1918704"/>
        <a:ext cx="1736718" cy="694687"/>
      </dsp:txXfrm>
    </dsp:sp>
    <dsp:sp modelId="{543F0584-0E3F-41D6-A366-027783C9CA6A}">
      <dsp:nvSpPr>
        <dsp:cNvPr id="0" name=""/>
        <dsp:cNvSpPr/>
      </dsp:nvSpPr>
      <dsp:spPr>
        <a:xfrm>
          <a:off x="8504589" y="529329"/>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01BCEB-7A09-4B0B-85EA-309D1DA0FF28}">
      <dsp:nvSpPr>
        <dsp:cNvPr id="0" name=""/>
        <dsp:cNvSpPr/>
      </dsp:nvSpPr>
      <dsp:spPr>
        <a:xfrm>
          <a:off x="8730363" y="755102"/>
          <a:ext cx="607851" cy="6078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AD9798-D00D-4E8D-9B15-71AC2FDA23F4}">
      <dsp:nvSpPr>
        <dsp:cNvPr id="0" name=""/>
        <dsp:cNvSpPr/>
      </dsp:nvSpPr>
      <dsp:spPr>
        <a:xfrm>
          <a:off x="8165929"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Neural Networks</a:t>
          </a:r>
        </a:p>
      </dsp:txBody>
      <dsp:txXfrm>
        <a:off x="8165929" y="1918704"/>
        <a:ext cx="1736718" cy="6946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90347-80E0-BB45-B358-B8DFB63C06BD}">
      <dsp:nvSpPr>
        <dsp:cNvPr id="0" name=""/>
        <dsp:cNvSpPr/>
      </dsp:nvSpPr>
      <dsp:spPr>
        <a:xfrm>
          <a:off x="541734" y="348"/>
          <a:ext cx="2757040" cy="165422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Random Forest  Accuracy - 0.58  Precision – 0.49 Recall – 0.29</a:t>
          </a:r>
        </a:p>
      </dsp:txBody>
      <dsp:txXfrm>
        <a:off x="541734" y="348"/>
        <a:ext cx="2757040" cy="1654224"/>
      </dsp:txXfrm>
    </dsp:sp>
    <dsp:sp modelId="{C19971F1-195B-0044-8880-D0DF1C73508C}">
      <dsp:nvSpPr>
        <dsp:cNvPr id="0" name=""/>
        <dsp:cNvSpPr/>
      </dsp:nvSpPr>
      <dsp:spPr>
        <a:xfrm>
          <a:off x="3574479" y="348"/>
          <a:ext cx="2757040" cy="165422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Logistic Regression Accuracy - 0.59 Precision – 0.51 Recall – 0.18</a:t>
          </a:r>
        </a:p>
      </dsp:txBody>
      <dsp:txXfrm>
        <a:off x="3574479" y="348"/>
        <a:ext cx="2757040" cy="1654224"/>
      </dsp:txXfrm>
    </dsp:sp>
    <dsp:sp modelId="{1A2C42FF-BD2E-A942-9147-FB5C16EC8F1C}">
      <dsp:nvSpPr>
        <dsp:cNvPr id="0" name=""/>
        <dsp:cNvSpPr/>
      </dsp:nvSpPr>
      <dsp:spPr>
        <a:xfrm>
          <a:off x="6607223" y="348"/>
          <a:ext cx="2757040" cy="165422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SVM </a:t>
          </a:r>
        </a:p>
        <a:p>
          <a:pPr marL="0" lvl="0" indent="0" algn="ctr" defTabSz="1155700">
            <a:lnSpc>
              <a:spcPct val="90000"/>
            </a:lnSpc>
            <a:spcBef>
              <a:spcPct val="0"/>
            </a:spcBef>
            <a:spcAft>
              <a:spcPct val="35000"/>
            </a:spcAft>
            <a:buNone/>
          </a:pPr>
          <a:r>
            <a:rPr lang="en-US" sz="2600" kern="1200" dirty="0"/>
            <a:t>Accuracy - 0.59  Precision – 0.55  Recall – 0.11</a:t>
          </a:r>
        </a:p>
      </dsp:txBody>
      <dsp:txXfrm>
        <a:off x="6607223" y="348"/>
        <a:ext cx="2757040" cy="1654224"/>
      </dsp:txXfrm>
    </dsp:sp>
    <dsp:sp modelId="{963A9C53-7183-A241-8F35-3EBD0066A5D6}">
      <dsp:nvSpPr>
        <dsp:cNvPr id="0" name=""/>
        <dsp:cNvSpPr/>
      </dsp:nvSpPr>
      <dsp:spPr>
        <a:xfrm>
          <a:off x="2058106" y="1930277"/>
          <a:ext cx="2757040" cy="165422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Gradient Boosting Accuracy - 0.58  Precision – 0.51  Recall – 0.30</a:t>
          </a:r>
        </a:p>
      </dsp:txBody>
      <dsp:txXfrm>
        <a:off x="2058106" y="1930277"/>
        <a:ext cx="2757040" cy="1654224"/>
      </dsp:txXfrm>
    </dsp:sp>
    <dsp:sp modelId="{AE8716EC-B32E-7545-8739-ED1623E30731}">
      <dsp:nvSpPr>
        <dsp:cNvPr id="0" name=""/>
        <dsp:cNvSpPr/>
      </dsp:nvSpPr>
      <dsp:spPr>
        <a:xfrm>
          <a:off x="5090851" y="1930277"/>
          <a:ext cx="2757040" cy="165422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Neural Network  Accuracy – 0.92 Loss – 0.56</a:t>
          </a:r>
        </a:p>
      </dsp:txBody>
      <dsp:txXfrm>
        <a:off x="5090851" y="1930277"/>
        <a:ext cx="2757040" cy="16542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F4C52-773F-41D7-8810-91E6AC375F67}">
      <dsp:nvSpPr>
        <dsp:cNvPr id="0" name=""/>
        <dsp:cNvSpPr/>
      </dsp:nvSpPr>
      <dsp:spPr>
        <a:xfrm>
          <a:off x="0" y="553"/>
          <a:ext cx="6692748" cy="12950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D319B-E926-4E56-B59B-B84A2A809D8E}">
      <dsp:nvSpPr>
        <dsp:cNvPr id="0" name=""/>
        <dsp:cNvSpPr/>
      </dsp:nvSpPr>
      <dsp:spPr>
        <a:xfrm>
          <a:off x="391762" y="291947"/>
          <a:ext cx="712296" cy="712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62DE47-CA4C-45E3-8DFF-4E2943FC87B7}">
      <dsp:nvSpPr>
        <dsp:cNvPr id="0" name=""/>
        <dsp:cNvSpPr/>
      </dsp:nvSpPr>
      <dsp:spPr>
        <a:xfrm>
          <a:off x="1495821" y="553"/>
          <a:ext cx="5196926" cy="1295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63" tIns="137063" rIns="137063" bIns="137063" numCol="1" spcCol="1270" anchor="ctr" anchorCtr="0">
          <a:noAutofit/>
        </a:bodyPr>
        <a:lstStyle/>
        <a:p>
          <a:pPr marL="0" lvl="0" indent="0" algn="l" defTabSz="1111250">
            <a:lnSpc>
              <a:spcPct val="100000"/>
            </a:lnSpc>
            <a:spcBef>
              <a:spcPct val="0"/>
            </a:spcBef>
            <a:spcAft>
              <a:spcPct val="35000"/>
            </a:spcAft>
            <a:buNone/>
          </a:pPr>
          <a:r>
            <a:rPr lang="en-US" sz="2500" kern="1200"/>
            <a:t>Creating a standard dataset &amp; cleaning data</a:t>
          </a:r>
          <a:endParaRPr lang="en-US" sz="2500" kern="1200" dirty="0"/>
        </a:p>
      </dsp:txBody>
      <dsp:txXfrm>
        <a:off x="1495821" y="553"/>
        <a:ext cx="5196926" cy="1295083"/>
      </dsp:txXfrm>
    </dsp:sp>
    <dsp:sp modelId="{02395259-DCBF-41EF-978A-CEC83EC3CDAC}">
      <dsp:nvSpPr>
        <dsp:cNvPr id="0" name=""/>
        <dsp:cNvSpPr/>
      </dsp:nvSpPr>
      <dsp:spPr>
        <a:xfrm>
          <a:off x="0" y="1619408"/>
          <a:ext cx="6692748" cy="12950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1C8D29-09C8-4FE9-A3F4-788EAA970129}">
      <dsp:nvSpPr>
        <dsp:cNvPr id="0" name=""/>
        <dsp:cNvSpPr/>
      </dsp:nvSpPr>
      <dsp:spPr>
        <a:xfrm>
          <a:off x="391762" y="1910801"/>
          <a:ext cx="712296" cy="712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3D8C53-60BD-45E4-82E0-AC617EA3446B}">
      <dsp:nvSpPr>
        <dsp:cNvPr id="0" name=""/>
        <dsp:cNvSpPr/>
      </dsp:nvSpPr>
      <dsp:spPr>
        <a:xfrm>
          <a:off x="1495821" y="1619408"/>
          <a:ext cx="5196926" cy="1295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63" tIns="137063" rIns="137063" bIns="137063" numCol="1" spcCol="1270" anchor="ctr" anchorCtr="0">
          <a:noAutofit/>
        </a:bodyPr>
        <a:lstStyle/>
        <a:p>
          <a:pPr marL="0" lvl="0" indent="0" algn="l" defTabSz="1111250">
            <a:lnSpc>
              <a:spcPct val="100000"/>
            </a:lnSpc>
            <a:spcBef>
              <a:spcPct val="0"/>
            </a:spcBef>
            <a:spcAft>
              <a:spcPct val="35000"/>
            </a:spcAft>
            <a:buNone/>
          </a:pPr>
          <a:r>
            <a:rPr lang="en-US" sz="2500" kern="1200" dirty="0"/>
            <a:t>Limited time</a:t>
          </a:r>
        </a:p>
      </dsp:txBody>
      <dsp:txXfrm>
        <a:off x="1495821" y="1619408"/>
        <a:ext cx="5196926" cy="1295083"/>
      </dsp:txXfrm>
    </dsp:sp>
    <dsp:sp modelId="{842E4188-7245-4D37-8BDF-2D7683CC676C}">
      <dsp:nvSpPr>
        <dsp:cNvPr id="0" name=""/>
        <dsp:cNvSpPr/>
      </dsp:nvSpPr>
      <dsp:spPr>
        <a:xfrm>
          <a:off x="0" y="3238262"/>
          <a:ext cx="6692748" cy="12950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18FB7-6935-4E67-9B3B-D4F719A08AFD}">
      <dsp:nvSpPr>
        <dsp:cNvPr id="0" name=""/>
        <dsp:cNvSpPr/>
      </dsp:nvSpPr>
      <dsp:spPr>
        <a:xfrm>
          <a:off x="391762" y="3529656"/>
          <a:ext cx="712296" cy="712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80CF70-2BED-47A2-B008-EEB9F2AD235E}">
      <dsp:nvSpPr>
        <dsp:cNvPr id="0" name=""/>
        <dsp:cNvSpPr/>
      </dsp:nvSpPr>
      <dsp:spPr>
        <a:xfrm>
          <a:off x="1495821" y="3238262"/>
          <a:ext cx="5196926" cy="1295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63" tIns="137063" rIns="137063" bIns="137063" numCol="1" spcCol="1270" anchor="ctr" anchorCtr="0">
          <a:noAutofit/>
        </a:bodyPr>
        <a:lstStyle/>
        <a:p>
          <a:pPr marL="0" lvl="0" indent="0" algn="l" defTabSz="1111250">
            <a:lnSpc>
              <a:spcPct val="100000"/>
            </a:lnSpc>
            <a:spcBef>
              <a:spcPct val="0"/>
            </a:spcBef>
            <a:spcAft>
              <a:spcPct val="35000"/>
            </a:spcAft>
            <a:buNone/>
          </a:pPr>
          <a:r>
            <a:rPr lang="en-US" sz="2500" kern="1200" dirty="0"/>
            <a:t>Lack of Resources</a:t>
          </a:r>
        </a:p>
      </dsp:txBody>
      <dsp:txXfrm>
        <a:off x="1495821" y="3238262"/>
        <a:ext cx="5196926" cy="129508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9/21/22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9/21/22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2085" name="Group 2056">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86" name="Rectangle 2057">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9"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2052" name="Picture 4" descr="How To Flawlessly Customize The Same Piece Of Content Across Twitter,  Facebook, and LinkedIn">
            <a:extLst>
              <a:ext uri="{FF2B5EF4-FFF2-40B4-BE49-F238E27FC236}">
                <a16:creationId xmlns:a16="http://schemas.microsoft.com/office/drawing/2014/main" id="{BDE6AB3F-B93B-295E-80C4-B2A20AACDA2D}"/>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t="8019" r="1" b="17066"/>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087" name="Group 2060">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088"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064"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65"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66"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67"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68"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69"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0"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1"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2"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3"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074"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5"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6"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7"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8"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9"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80"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81"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82"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83"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106E9E41-B5B1-E95C-8B19-2C6695501B34}"/>
              </a:ext>
            </a:extLst>
          </p:cNvPr>
          <p:cNvSpPr>
            <a:spLocks noGrp="1"/>
          </p:cNvSpPr>
          <p:nvPr>
            <p:ph type="ctrTitle"/>
          </p:nvPr>
        </p:nvSpPr>
        <p:spPr>
          <a:xfrm>
            <a:off x="2667000" y="2328334"/>
            <a:ext cx="6858000" cy="1367896"/>
          </a:xfrm>
        </p:spPr>
        <p:txBody>
          <a:bodyPr>
            <a:normAutofit/>
          </a:bodyPr>
          <a:lstStyle/>
          <a:p>
            <a:pPr algn="ctr"/>
            <a:r>
              <a:rPr lang="en-US" sz="3700" dirty="0"/>
              <a:t>credit APPROVAL USING SOCIAL NETWORK Information</a:t>
            </a:r>
          </a:p>
        </p:txBody>
      </p:sp>
      <p:sp>
        <p:nvSpPr>
          <p:cNvPr id="4" name="TextBox 3">
            <a:extLst>
              <a:ext uri="{FF2B5EF4-FFF2-40B4-BE49-F238E27FC236}">
                <a16:creationId xmlns:a16="http://schemas.microsoft.com/office/drawing/2014/main" id="{67555A07-5C92-7E07-9467-CDDDDF3FF37E}"/>
              </a:ext>
            </a:extLst>
          </p:cNvPr>
          <p:cNvSpPr txBox="1"/>
          <p:nvPr/>
        </p:nvSpPr>
        <p:spPr>
          <a:xfrm>
            <a:off x="2578718" y="3844922"/>
            <a:ext cx="7654308" cy="369332"/>
          </a:xfrm>
          <a:prstGeom prst="rect">
            <a:avLst/>
          </a:prstGeom>
          <a:noFill/>
        </p:spPr>
        <p:txBody>
          <a:bodyPr wrap="square" rtlCol="0">
            <a:spAutoFit/>
          </a:bodyPr>
          <a:lstStyle/>
          <a:p>
            <a:r>
              <a:rPr lang="en-US" dirty="0"/>
              <a:t>Group Members - Abhilesh Gaikwad, James Anderson, Maurice Le Gendre</a:t>
            </a:r>
          </a:p>
        </p:txBody>
      </p:sp>
    </p:spTree>
    <p:extLst>
      <p:ext uri="{BB962C8B-B14F-4D97-AF65-F5344CB8AC3E}">
        <p14:creationId xmlns:p14="http://schemas.microsoft.com/office/powerpoint/2010/main" val="83706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CB5-4836-D349-FAB0-2957EC5AEBDC}"/>
              </a:ext>
            </a:extLst>
          </p:cNvPr>
          <p:cNvSpPr>
            <a:spLocks noGrp="1"/>
          </p:cNvSpPr>
          <p:nvPr>
            <p:ph type="title"/>
          </p:nvPr>
        </p:nvSpPr>
        <p:spPr>
          <a:xfrm>
            <a:off x="1141413" y="618518"/>
            <a:ext cx="9905998" cy="1478570"/>
          </a:xfrm>
        </p:spPr>
        <p:txBody>
          <a:bodyPr>
            <a:normAutofit/>
          </a:bodyPr>
          <a:lstStyle/>
          <a:p>
            <a:r>
              <a:rPr lang="en-US" dirty="0"/>
              <a:t>Machine learning algorithms</a:t>
            </a:r>
          </a:p>
        </p:txBody>
      </p:sp>
      <p:graphicFrame>
        <p:nvGraphicFramePr>
          <p:cNvPr id="5" name="Content Placeholder 2">
            <a:extLst>
              <a:ext uri="{FF2B5EF4-FFF2-40B4-BE49-F238E27FC236}">
                <a16:creationId xmlns:a16="http://schemas.microsoft.com/office/drawing/2014/main" id="{932E42D0-410A-5220-CD6F-5A94A60E1B78}"/>
              </a:ext>
            </a:extLst>
          </p:cNvPr>
          <p:cNvGraphicFramePr>
            <a:graphicFrameLocks noGrp="1"/>
          </p:cNvGraphicFramePr>
          <p:nvPr>
            <p:ph idx="1"/>
            <p:extLst>
              <p:ext uri="{D42A27DB-BD31-4B8C-83A1-F6EECF244321}">
                <p14:modId xmlns:p14="http://schemas.microsoft.com/office/powerpoint/2010/main" val="1940925694"/>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834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3" name="Group 11">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74" name="Rectangle 52">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4D298FBC-E08D-C4BA-CD5A-0FBC78568C86}"/>
              </a:ext>
            </a:extLst>
          </p:cNvPr>
          <p:cNvPicPr>
            <a:picLocks noChangeAspect="1"/>
          </p:cNvPicPr>
          <p:nvPr/>
        </p:nvPicPr>
        <p:blipFill>
          <a:blip r:embed="rId4"/>
          <a:stretch>
            <a:fillRect/>
          </a:stretch>
        </p:blipFill>
        <p:spPr>
          <a:xfrm>
            <a:off x="342900" y="271849"/>
            <a:ext cx="11539538" cy="6444863"/>
          </a:xfrm>
          <a:prstGeom prst="rect">
            <a:avLst/>
          </a:prstGeom>
        </p:spPr>
      </p:pic>
    </p:spTree>
    <p:extLst>
      <p:ext uri="{BB962C8B-B14F-4D97-AF65-F5344CB8AC3E}">
        <p14:creationId xmlns:p14="http://schemas.microsoft.com/office/powerpoint/2010/main" val="117701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1F298-0302-AEBC-8FCD-F65214D76BD2}"/>
              </a:ext>
            </a:extLst>
          </p:cNvPr>
          <p:cNvSpPr>
            <a:spLocks noGrp="1"/>
          </p:cNvSpPr>
          <p:nvPr>
            <p:ph type="title"/>
          </p:nvPr>
        </p:nvSpPr>
        <p:spPr>
          <a:xfrm>
            <a:off x="1141413" y="618518"/>
            <a:ext cx="9905998" cy="1478570"/>
          </a:xfrm>
        </p:spPr>
        <p:txBody>
          <a:bodyPr>
            <a:normAutofit/>
          </a:bodyPr>
          <a:lstStyle/>
          <a:p>
            <a:r>
              <a:rPr lang="en-US"/>
              <a:t>results</a:t>
            </a:r>
            <a:endParaRPr lang="en-US" dirty="0"/>
          </a:p>
        </p:txBody>
      </p:sp>
      <p:graphicFrame>
        <p:nvGraphicFramePr>
          <p:cNvPr id="5" name="Content Placeholder 2">
            <a:extLst>
              <a:ext uri="{FF2B5EF4-FFF2-40B4-BE49-F238E27FC236}">
                <a16:creationId xmlns:a16="http://schemas.microsoft.com/office/drawing/2014/main" id="{44F1FD4B-CBDF-B4DF-6477-219F7D0E1951}"/>
              </a:ext>
            </a:extLst>
          </p:cNvPr>
          <p:cNvGraphicFramePr>
            <a:graphicFrameLocks noGrp="1"/>
          </p:cNvGraphicFramePr>
          <p:nvPr>
            <p:ph idx="1"/>
            <p:extLst>
              <p:ext uri="{D42A27DB-BD31-4B8C-83A1-F6EECF244321}">
                <p14:modId xmlns:p14="http://schemas.microsoft.com/office/powerpoint/2010/main" val="2896085538"/>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456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47A053D-EFED-E9E0-5006-41533916376D}"/>
              </a:ext>
            </a:extLst>
          </p:cNvPr>
          <p:cNvSpPr>
            <a:spLocks noGrp="1"/>
          </p:cNvSpPr>
          <p:nvPr>
            <p:ph type="title"/>
          </p:nvPr>
        </p:nvSpPr>
        <p:spPr>
          <a:xfrm>
            <a:off x="1141413" y="1082673"/>
            <a:ext cx="2869416" cy="4708528"/>
          </a:xfrm>
        </p:spPr>
        <p:txBody>
          <a:bodyPr>
            <a:normAutofit/>
          </a:bodyPr>
          <a:lstStyle/>
          <a:p>
            <a:pPr algn="r"/>
            <a:r>
              <a:rPr lang="en-US" sz="3100"/>
              <a:t>Conclusions</a:t>
            </a:r>
          </a:p>
        </p:txBody>
      </p:sp>
      <p:cxnSp>
        <p:nvCxnSpPr>
          <p:cNvPr id="54"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B475F1-2BC3-CE5D-CE5D-B5916D9B24DA}"/>
              </a:ext>
            </a:extLst>
          </p:cNvPr>
          <p:cNvSpPr>
            <a:spLocks noGrp="1"/>
          </p:cNvSpPr>
          <p:nvPr>
            <p:ph idx="1"/>
          </p:nvPr>
        </p:nvSpPr>
        <p:spPr>
          <a:xfrm>
            <a:off x="5297763" y="1082673"/>
            <a:ext cx="5751237" cy="4708528"/>
          </a:xfrm>
        </p:spPr>
        <p:txBody>
          <a:bodyPr anchor="ctr">
            <a:normAutofit/>
          </a:bodyPr>
          <a:lstStyle/>
          <a:p>
            <a:pPr marL="0" indent="0">
              <a:buNone/>
            </a:pPr>
            <a:r>
              <a:rPr lang="en-CA" sz="1800" dirty="0"/>
              <a:t>By extracting social network data, we were able to predict borrower behaviour, but not with a level of precision that we would feel comfortable utilising at a financial institution. Because of how interconnected modern society is, information from social networks can reveal a borrower's credit standing. Almost everyone has access to a phone, which can store a lot of social network data. </a:t>
            </a:r>
            <a:endParaRPr lang="en-US"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02664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1"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82"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5"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6"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7"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8"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9"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0"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1"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3"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8"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09"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11" name="Rectangle 110">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14"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5"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3"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4"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5"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6"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7"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1"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7"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8"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9"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0"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42"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6C55ED2-C78A-57AE-E687-565959A91760}"/>
              </a:ext>
            </a:extLst>
          </p:cNvPr>
          <p:cNvSpPr>
            <a:spLocks noGrp="1"/>
          </p:cNvSpPr>
          <p:nvPr>
            <p:ph type="title"/>
          </p:nvPr>
        </p:nvSpPr>
        <p:spPr>
          <a:xfrm>
            <a:off x="853330" y="1134681"/>
            <a:ext cx="2743310" cy="4255025"/>
          </a:xfrm>
        </p:spPr>
        <p:txBody>
          <a:bodyPr>
            <a:normAutofit/>
          </a:bodyPr>
          <a:lstStyle/>
          <a:p>
            <a:r>
              <a:rPr lang="en-US">
                <a:solidFill>
                  <a:srgbClr val="FFFFFF"/>
                </a:solidFill>
              </a:rPr>
              <a:t>CHALLENGES </a:t>
            </a:r>
          </a:p>
        </p:txBody>
      </p:sp>
      <p:graphicFrame>
        <p:nvGraphicFramePr>
          <p:cNvPr id="5" name="Content Placeholder 2">
            <a:extLst>
              <a:ext uri="{FF2B5EF4-FFF2-40B4-BE49-F238E27FC236}">
                <a16:creationId xmlns:a16="http://schemas.microsoft.com/office/drawing/2014/main" id="{42282454-F2C4-7972-3B2B-E11BD12B432D}"/>
              </a:ext>
            </a:extLst>
          </p:cNvPr>
          <p:cNvGraphicFramePr>
            <a:graphicFrameLocks noGrp="1"/>
          </p:cNvGraphicFramePr>
          <p:nvPr>
            <p:ph idx="1"/>
            <p:extLst>
              <p:ext uri="{D42A27DB-BD31-4B8C-83A1-F6EECF244321}">
                <p14:modId xmlns:p14="http://schemas.microsoft.com/office/powerpoint/2010/main" val="3422534597"/>
              </p:ext>
            </p:extLst>
          </p:nvPr>
        </p:nvGraphicFramePr>
        <p:xfrm>
          <a:off x="4662189" y="1082404"/>
          <a:ext cx="6692748" cy="453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951546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7" name="Rectangle 6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908CA45-6D73-7C59-237E-B29FF1AB9C6C}"/>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solidFill>
                  <a:srgbClr val="FFFFFF"/>
                </a:solidFill>
              </a:rPr>
              <a:t>QUESTIONS </a:t>
            </a:r>
          </a:p>
        </p:txBody>
      </p:sp>
      <p:sp useBgFill="1">
        <p:nvSpPr>
          <p:cNvPr id="12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elp">
            <a:extLst>
              <a:ext uri="{FF2B5EF4-FFF2-40B4-BE49-F238E27FC236}">
                <a16:creationId xmlns:a16="http://schemas.microsoft.com/office/drawing/2014/main" id="{FD443746-0417-3DCE-728D-AD446E03D1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4983201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94" name="Rectangle 109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9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88A869-702A-0058-401C-29E9CDE770F4}"/>
              </a:ext>
            </a:extLst>
          </p:cNvPr>
          <p:cNvSpPr>
            <a:spLocks noGrp="1"/>
          </p:cNvSpPr>
          <p:nvPr>
            <p:ph type="title"/>
          </p:nvPr>
        </p:nvSpPr>
        <p:spPr>
          <a:xfrm>
            <a:off x="1141413" y="618518"/>
            <a:ext cx="4459286" cy="1478570"/>
          </a:xfrm>
        </p:spPr>
        <p:txBody>
          <a:bodyPr>
            <a:normAutofit/>
          </a:bodyPr>
          <a:lstStyle/>
          <a:p>
            <a:r>
              <a:rPr lang="en-US" sz="3200"/>
              <a:t>STANDARD APPROVAL</a:t>
            </a:r>
          </a:p>
        </p:txBody>
      </p:sp>
      <p:sp>
        <p:nvSpPr>
          <p:cNvPr id="3" name="Content Placeholder 2">
            <a:extLst>
              <a:ext uri="{FF2B5EF4-FFF2-40B4-BE49-F238E27FC236}">
                <a16:creationId xmlns:a16="http://schemas.microsoft.com/office/drawing/2014/main" id="{5D70F496-425D-6FDE-D4C2-CC06ED711DE1}"/>
              </a:ext>
            </a:extLst>
          </p:cNvPr>
          <p:cNvSpPr>
            <a:spLocks noGrp="1"/>
          </p:cNvSpPr>
          <p:nvPr>
            <p:ph idx="1"/>
          </p:nvPr>
        </p:nvSpPr>
        <p:spPr>
          <a:xfrm>
            <a:off x="1141412" y="2249487"/>
            <a:ext cx="4459287" cy="3965046"/>
          </a:xfrm>
        </p:spPr>
        <p:txBody>
          <a:bodyPr>
            <a:normAutofit/>
          </a:bodyPr>
          <a:lstStyle/>
          <a:p>
            <a:r>
              <a:rPr lang="en-US" sz="2000"/>
              <a:t>Credit Report or Credit Score</a:t>
            </a:r>
          </a:p>
          <a:p>
            <a:r>
              <a:rPr lang="en-US" sz="2000"/>
              <a:t>Income</a:t>
            </a:r>
          </a:p>
          <a:p>
            <a:r>
              <a:rPr lang="en-US" sz="2000"/>
              <a:t>Debt to Income Ratio </a:t>
            </a:r>
          </a:p>
        </p:txBody>
      </p:sp>
      <p:pic>
        <p:nvPicPr>
          <p:cNvPr id="1026" name="Picture 2" descr="Credit Cards: Types of Debt &amp; How Credit Cards Work">
            <a:extLst>
              <a:ext uri="{FF2B5EF4-FFF2-40B4-BE49-F238E27FC236}">
                <a16:creationId xmlns:a16="http://schemas.microsoft.com/office/drawing/2014/main" id="{C5BDD7B3-A322-CF9E-B19C-606F20AC3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05" r="13559" b="-1"/>
          <a:stretch/>
        </p:blipFill>
        <p:spPr bwMode="auto">
          <a:xfrm>
            <a:off x="6096000" y="941250"/>
            <a:ext cx="5456279" cy="495055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98" name="Group 109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9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0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1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83762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ADBBF-461D-C0B1-5D3A-0DAD86E1BFE1}"/>
              </a:ext>
            </a:extLst>
          </p:cNvPr>
          <p:cNvSpPr>
            <a:spLocks noGrp="1"/>
          </p:cNvSpPr>
          <p:nvPr>
            <p:ph type="title"/>
          </p:nvPr>
        </p:nvSpPr>
        <p:spPr>
          <a:xfrm>
            <a:off x="1141413" y="618518"/>
            <a:ext cx="9905998" cy="1478570"/>
          </a:xfrm>
        </p:spPr>
        <p:txBody>
          <a:bodyPr>
            <a:normAutofit/>
          </a:bodyPr>
          <a:lstStyle/>
          <a:p>
            <a:r>
              <a:rPr lang="en-US" dirty="0"/>
              <a:t>PROBLEMS WITH STANDARD APPROVAL</a:t>
            </a:r>
          </a:p>
        </p:txBody>
      </p:sp>
      <p:graphicFrame>
        <p:nvGraphicFramePr>
          <p:cNvPr id="5" name="Content Placeholder 2">
            <a:extLst>
              <a:ext uri="{FF2B5EF4-FFF2-40B4-BE49-F238E27FC236}">
                <a16:creationId xmlns:a16="http://schemas.microsoft.com/office/drawing/2014/main" id="{BE8BC4FA-5071-05BB-C706-0DFF5F7319C6}"/>
              </a:ext>
            </a:extLst>
          </p:cNvPr>
          <p:cNvGraphicFramePr>
            <a:graphicFrameLocks noGrp="1"/>
          </p:cNvGraphicFramePr>
          <p:nvPr>
            <p:ph idx="1"/>
            <p:extLst>
              <p:ext uri="{D42A27DB-BD31-4B8C-83A1-F6EECF244321}">
                <p14:modId xmlns:p14="http://schemas.microsoft.com/office/powerpoint/2010/main" val="302956176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01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4FA7B-34F2-593D-29FB-581867C898A1}"/>
              </a:ext>
            </a:extLst>
          </p:cNvPr>
          <p:cNvSpPr>
            <a:spLocks noGrp="1"/>
          </p:cNvSpPr>
          <p:nvPr>
            <p:ph type="title"/>
          </p:nvPr>
        </p:nvSpPr>
        <p:spPr>
          <a:xfrm>
            <a:off x="1141413" y="618518"/>
            <a:ext cx="9905998" cy="1478570"/>
          </a:xfrm>
        </p:spPr>
        <p:txBody>
          <a:bodyPr>
            <a:normAutofit/>
          </a:bodyPr>
          <a:lstStyle/>
          <a:p>
            <a:r>
              <a:rPr lang="en-US" dirty="0"/>
              <a:t>Questions</a:t>
            </a:r>
          </a:p>
        </p:txBody>
      </p:sp>
      <p:graphicFrame>
        <p:nvGraphicFramePr>
          <p:cNvPr id="5" name="Content Placeholder 2">
            <a:extLst>
              <a:ext uri="{FF2B5EF4-FFF2-40B4-BE49-F238E27FC236}">
                <a16:creationId xmlns:a16="http://schemas.microsoft.com/office/drawing/2014/main" id="{EB0808AC-F45F-AF3E-D8A9-90C25C381286}"/>
              </a:ext>
            </a:extLst>
          </p:cNvPr>
          <p:cNvGraphicFramePr>
            <a:graphicFrameLocks noGrp="1"/>
          </p:cNvGraphicFramePr>
          <p:nvPr>
            <p:ph idx="1"/>
            <p:extLst>
              <p:ext uri="{D42A27DB-BD31-4B8C-83A1-F6EECF244321}">
                <p14:modId xmlns:p14="http://schemas.microsoft.com/office/powerpoint/2010/main" val="23940903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235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206"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208" name="Group 3207">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3209"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10"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1"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2"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13"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4"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5"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6"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7"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8"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9"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0"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1"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2"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3"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4"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5"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6"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7"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8"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9"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0"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1"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2"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3"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4"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5"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6"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7"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38"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9"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0"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1"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2"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3"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4"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5"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6"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7"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8"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9"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50"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1"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2"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3"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4"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5"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6"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7"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8"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9"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60"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61"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62"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4B7BB02-4EBB-277F-B709-4B98ED70F098}"/>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t>DATASET</a:t>
            </a:r>
          </a:p>
        </p:txBody>
      </p:sp>
      <p:sp>
        <p:nvSpPr>
          <p:cNvPr id="3083" name="Round Diagonal Corner Rectangle 6">
            <a:extLst>
              <a:ext uri="{FF2B5EF4-FFF2-40B4-BE49-F238E27FC236}">
                <a16:creationId xmlns:a16="http://schemas.microsoft.com/office/drawing/2014/main" id="{9CE97880-B96A-4BF9-BFFB-34DAA44F8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Get Data From Twitter API v2 in Python - Data Science Parichay">
            <a:extLst>
              <a:ext uri="{FF2B5EF4-FFF2-40B4-BE49-F238E27FC236}">
                <a16:creationId xmlns:a16="http://schemas.microsoft.com/office/drawing/2014/main" id="{5E63A6AB-5B10-862A-8AE7-2254D27D5B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79" r="8230" b="1"/>
          <a:stretch/>
        </p:blipFill>
        <p:spPr bwMode="auto">
          <a:xfrm>
            <a:off x="1536530" y="951493"/>
            <a:ext cx="3925681" cy="297549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Getting Started With Kaggle for Beginners in Data Science | by Co-Learner |  Co-Learning Lounge | Medium">
            <a:extLst>
              <a:ext uri="{FF2B5EF4-FFF2-40B4-BE49-F238E27FC236}">
                <a16:creationId xmlns:a16="http://schemas.microsoft.com/office/drawing/2014/main" id="{65A36664-8B08-2D09-1C1F-8E384DDA3BD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 b="14183"/>
          <a:stretch/>
        </p:blipFill>
        <p:spPr bwMode="auto">
          <a:xfrm>
            <a:off x="6188832" y="1220003"/>
            <a:ext cx="5051472" cy="243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4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A1CDF-37DF-D51E-CD2C-B3E46B0C931B}"/>
              </a:ext>
            </a:extLst>
          </p:cNvPr>
          <p:cNvSpPr>
            <a:spLocks noGrp="1"/>
          </p:cNvSpPr>
          <p:nvPr>
            <p:ph type="title"/>
          </p:nvPr>
        </p:nvSpPr>
        <p:spPr>
          <a:xfrm>
            <a:off x="1141413" y="618518"/>
            <a:ext cx="9905998" cy="1478570"/>
          </a:xfrm>
        </p:spPr>
        <p:txBody>
          <a:bodyPr>
            <a:normAutofit/>
          </a:bodyPr>
          <a:lstStyle/>
          <a:p>
            <a:r>
              <a:rPr lang="en-US" dirty="0"/>
              <a:t>Alternative Method for credit approval</a:t>
            </a:r>
          </a:p>
        </p:txBody>
      </p:sp>
      <p:graphicFrame>
        <p:nvGraphicFramePr>
          <p:cNvPr id="5" name="Content Placeholder 2">
            <a:extLst>
              <a:ext uri="{FF2B5EF4-FFF2-40B4-BE49-F238E27FC236}">
                <a16:creationId xmlns:a16="http://schemas.microsoft.com/office/drawing/2014/main" id="{37245257-F233-4111-5B59-2F368F6F83F2}"/>
              </a:ext>
            </a:extLst>
          </p:cNvPr>
          <p:cNvGraphicFramePr>
            <a:graphicFrameLocks noGrp="1"/>
          </p:cNvGraphicFramePr>
          <p:nvPr>
            <p:ph idx="1"/>
            <p:extLst>
              <p:ext uri="{D42A27DB-BD31-4B8C-83A1-F6EECF244321}">
                <p14:modId xmlns:p14="http://schemas.microsoft.com/office/powerpoint/2010/main" val="2187834462"/>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04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684" name="Picture 2">
            <a:extLst>
              <a:ext uri="{FF2B5EF4-FFF2-40B4-BE49-F238E27FC236}">
                <a16:creationId xmlns:a16="http://schemas.microsoft.com/office/drawing/2014/main" id="{42A62C1E-C074-4B9F-A126-5A6EB8091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4686" name="Group 4685">
            <a:extLst>
              <a:ext uri="{FF2B5EF4-FFF2-40B4-BE49-F238E27FC236}">
                <a16:creationId xmlns:a16="http://schemas.microsoft.com/office/drawing/2014/main" id="{AFAAC72B-1468-4A61-818C-9D6740A34B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4687" name="Rectangle 5">
              <a:extLst>
                <a:ext uri="{FF2B5EF4-FFF2-40B4-BE49-F238E27FC236}">
                  <a16:creationId xmlns:a16="http://schemas.microsoft.com/office/drawing/2014/main" id="{DE7BA23F-CC7D-4F24-AA5D-87499F5982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88" name="Freeform 6">
              <a:extLst>
                <a:ext uri="{FF2B5EF4-FFF2-40B4-BE49-F238E27FC236}">
                  <a16:creationId xmlns:a16="http://schemas.microsoft.com/office/drawing/2014/main" id="{01DA9AA6-9ED7-44A9-B89A-11D0F25AE2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89" name="Freeform 7">
              <a:extLst>
                <a:ext uri="{FF2B5EF4-FFF2-40B4-BE49-F238E27FC236}">
                  <a16:creationId xmlns:a16="http://schemas.microsoft.com/office/drawing/2014/main" id="{A01F0F80-5D96-4187-B1CF-7B7431005C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0" name="Rectangle 8">
              <a:extLst>
                <a:ext uri="{FF2B5EF4-FFF2-40B4-BE49-F238E27FC236}">
                  <a16:creationId xmlns:a16="http://schemas.microsoft.com/office/drawing/2014/main" id="{91BC74D8-180D-4752-8DB9-505286F1A3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91" name="Freeform 9">
              <a:extLst>
                <a:ext uri="{FF2B5EF4-FFF2-40B4-BE49-F238E27FC236}">
                  <a16:creationId xmlns:a16="http://schemas.microsoft.com/office/drawing/2014/main" id="{2BE69DAC-23FF-40E7-85CE-FBD085B37C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2" name="Freeform 10">
              <a:extLst>
                <a:ext uri="{FF2B5EF4-FFF2-40B4-BE49-F238E27FC236}">
                  <a16:creationId xmlns:a16="http://schemas.microsoft.com/office/drawing/2014/main" id="{382513DE-28E5-4321-8AD8-DFF9A5D8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3" name="Freeform 11">
              <a:extLst>
                <a:ext uri="{FF2B5EF4-FFF2-40B4-BE49-F238E27FC236}">
                  <a16:creationId xmlns:a16="http://schemas.microsoft.com/office/drawing/2014/main" id="{AB55DF4F-428E-4489-BE27-817642043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4" name="Freeform 12">
              <a:extLst>
                <a:ext uri="{FF2B5EF4-FFF2-40B4-BE49-F238E27FC236}">
                  <a16:creationId xmlns:a16="http://schemas.microsoft.com/office/drawing/2014/main" id="{1B7FA976-0B14-4F79-8941-DE4DBC0214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5" name="Freeform 13">
              <a:extLst>
                <a:ext uri="{FF2B5EF4-FFF2-40B4-BE49-F238E27FC236}">
                  <a16:creationId xmlns:a16="http://schemas.microsoft.com/office/drawing/2014/main" id="{CEFDC5BE-6BCF-4416-9519-1BD9689B7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6" name="Freeform 14">
              <a:extLst>
                <a:ext uri="{FF2B5EF4-FFF2-40B4-BE49-F238E27FC236}">
                  <a16:creationId xmlns:a16="http://schemas.microsoft.com/office/drawing/2014/main" id="{FDB8EB04-E349-4D57-BBB2-92BFE4450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7" name="Freeform 15">
              <a:extLst>
                <a:ext uri="{FF2B5EF4-FFF2-40B4-BE49-F238E27FC236}">
                  <a16:creationId xmlns:a16="http://schemas.microsoft.com/office/drawing/2014/main" id="{7D4FB99B-8938-4DEB-A48C-3BE646BA62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8" name="Freeform 16">
              <a:extLst>
                <a:ext uri="{FF2B5EF4-FFF2-40B4-BE49-F238E27FC236}">
                  <a16:creationId xmlns:a16="http://schemas.microsoft.com/office/drawing/2014/main" id="{668F5E6F-41A9-43EC-993A-5521B263DD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9" name="Freeform 17">
              <a:extLst>
                <a:ext uri="{FF2B5EF4-FFF2-40B4-BE49-F238E27FC236}">
                  <a16:creationId xmlns:a16="http://schemas.microsoft.com/office/drawing/2014/main" id="{5A1F62AA-D053-4902-92FF-68F46F1AE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0" name="Freeform 18">
              <a:extLst>
                <a:ext uri="{FF2B5EF4-FFF2-40B4-BE49-F238E27FC236}">
                  <a16:creationId xmlns:a16="http://schemas.microsoft.com/office/drawing/2014/main" id="{54B35167-8C7F-4B4F-8237-6D71249CAF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1" name="Freeform 19">
              <a:extLst>
                <a:ext uri="{FF2B5EF4-FFF2-40B4-BE49-F238E27FC236}">
                  <a16:creationId xmlns:a16="http://schemas.microsoft.com/office/drawing/2014/main" id="{5E227694-C57C-4F1D-AF07-8D0EC3F68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2" name="Freeform 20">
              <a:extLst>
                <a:ext uri="{FF2B5EF4-FFF2-40B4-BE49-F238E27FC236}">
                  <a16:creationId xmlns:a16="http://schemas.microsoft.com/office/drawing/2014/main" id="{5839C01B-00BF-4880-B3D7-88C84DD1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3" name="Freeform 21">
              <a:extLst>
                <a:ext uri="{FF2B5EF4-FFF2-40B4-BE49-F238E27FC236}">
                  <a16:creationId xmlns:a16="http://schemas.microsoft.com/office/drawing/2014/main" id="{66C6C7C1-7ACD-4545-BA06-5379AA3CCF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4" name="Freeform 22">
              <a:extLst>
                <a:ext uri="{FF2B5EF4-FFF2-40B4-BE49-F238E27FC236}">
                  <a16:creationId xmlns:a16="http://schemas.microsoft.com/office/drawing/2014/main" id="{28491955-6EBA-4E18-A945-B932BF040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5" name="Freeform 23">
              <a:extLst>
                <a:ext uri="{FF2B5EF4-FFF2-40B4-BE49-F238E27FC236}">
                  <a16:creationId xmlns:a16="http://schemas.microsoft.com/office/drawing/2014/main" id="{75E5F549-BC29-4753-AFF3-51A22F9530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6" name="Freeform 24">
              <a:extLst>
                <a:ext uri="{FF2B5EF4-FFF2-40B4-BE49-F238E27FC236}">
                  <a16:creationId xmlns:a16="http://schemas.microsoft.com/office/drawing/2014/main" id="{843F9AF2-0061-417E-A0DD-D7C445484E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7" name="Freeform 25">
              <a:extLst>
                <a:ext uri="{FF2B5EF4-FFF2-40B4-BE49-F238E27FC236}">
                  <a16:creationId xmlns:a16="http://schemas.microsoft.com/office/drawing/2014/main" id="{441782E9-AB6A-4CF3-9891-3296C9F46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8" name="Freeform 26">
              <a:extLst>
                <a:ext uri="{FF2B5EF4-FFF2-40B4-BE49-F238E27FC236}">
                  <a16:creationId xmlns:a16="http://schemas.microsoft.com/office/drawing/2014/main" id="{0011C945-E97D-4B05-AEF3-C4B7E14C1A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9" name="Freeform 27">
              <a:extLst>
                <a:ext uri="{FF2B5EF4-FFF2-40B4-BE49-F238E27FC236}">
                  <a16:creationId xmlns:a16="http://schemas.microsoft.com/office/drawing/2014/main" id="{E027A564-E1CF-4BD2-B2A3-05DFEA1D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0" name="Freeform 28">
              <a:extLst>
                <a:ext uri="{FF2B5EF4-FFF2-40B4-BE49-F238E27FC236}">
                  <a16:creationId xmlns:a16="http://schemas.microsoft.com/office/drawing/2014/main" id="{3EDB7B30-4D98-4873-83A0-409BFA7252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1" name="Freeform 29">
              <a:extLst>
                <a:ext uri="{FF2B5EF4-FFF2-40B4-BE49-F238E27FC236}">
                  <a16:creationId xmlns:a16="http://schemas.microsoft.com/office/drawing/2014/main" id="{5213EC14-8315-452D-8459-3D37691A3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2" name="Freeform 30">
              <a:extLst>
                <a:ext uri="{FF2B5EF4-FFF2-40B4-BE49-F238E27FC236}">
                  <a16:creationId xmlns:a16="http://schemas.microsoft.com/office/drawing/2014/main" id="{9A398B2F-C37F-4EEA-A23D-51B55F600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3" name="Freeform 31">
              <a:extLst>
                <a:ext uri="{FF2B5EF4-FFF2-40B4-BE49-F238E27FC236}">
                  <a16:creationId xmlns:a16="http://schemas.microsoft.com/office/drawing/2014/main" id="{FA8C1A2E-3302-4D50-BE7D-4A4BDD25E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4" name="Freeform 32">
              <a:extLst>
                <a:ext uri="{FF2B5EF4-FFF2-40B4-BE49-F238E27FC236}">
                  <a16:creationId xmlns:a16="http://schemas.microsoft.com/office/drawing/2014/main" id="{2B777039-FD88-4624-86A1-2466E07CBC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5" name="Rectangle 33">
              <a:extLst>
                <a:ext uri="{FF2B5EF4-FFF2-40B4-BE49-F238E27FC236}">
                  <a16:creationId xmlns:a16="http://schemas.microsoft.com/office/drawing/2014/main" id="{F5BBAC42-91EE-4166-AE92-D9B8E93A657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16" name="Freeform 34">
              <a:extLst>
                <a:ext uri="{FF2B5EF4-FFF2-40B4-BE49-F238E27FC236}">
                  <a16:creationId xmlns:a16="http://schemas.microsoft.com/office/drawing/2014/main" id="{C4F2A499-1D75-4098-A69A-46F1BBCDED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7" name="Freeform 35">
              <a:extLst>
                <a:ext uri="{FF2B5EF4-FFF2-40B4-BE49-F238E27FC236}">
                  <a16:creationId xmlns:a16="http://schemas.microsoft.com/office/drawing/2014/main" id="{BEC3B11A-8CD5-49CE-B430-62523671C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8" name="Freeform 36">
              <a:extLst>
                <a:ext uri="{FF2B5EF4-FFF2-40B4-BE49-F238E27FC236}">
                  <a16:creationId xmlns:a16="http://schemas.microsoft.com/office/drawing/2014/main" id="{6DF23043-CE13-4BD7-A5B1-160E54D2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9" name="Freeform 37">
              <a:extLst>
                <a:ext uri="{FF2B5EF4-FFF2-40B4-BE49-F238E27FC236}">
                  <a16:creationId xmlns:a16="http://schemas.microsoft.com/office/drawing/2014/main" id="{855D1673-334D-4ADA-B7A4-3A93ABA0F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20" name="Freeform 38">
              <a:extLst>
                <a:ext uri="{FF2B5EF4-FFF2-40B4-BE49-F238E27FC236}">
                  <a16:creationId xmlns:a16="http://schemas.microsoft.com/office/drawing/2014/main" id="{A0540102-6F39-4192-B853-36A8304CA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21" name="Freeform 39">
              <a:extLst>
                <a:ext uri="{FF2B5EF4-FFF2-40B4-BE49-F238E27FC236}">
                  <a16:creationId xmlns:a16="http://schemas.microsoft.com/office/drawing/2014/main" id="{FE7B2F63-B5E0-457B-8BDA-296AF0D6D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22" name="Freeform 40">
              <a:extLst>
                <a:ext uri="{FF2B5EF4-FFF2-40B4-BE49-F238E27FC236}">
                  <a16:creationId xmlns:a16="http://schemas.microsoft.com/office/drawing/2014/main" id="{8AE74BF9-DD70-4138-AEA2-9E92FA54C3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23" name="Freeform 41">
              <a:extLst>
                <a:ext uri="{FF2B5EF4-FFF2-40B4-BE49-F238E27FC236}">
                  <a16:creationId xmlns:a16="http://schemas.microsoft.com/office/drawing/2014/main" id="{D57F9876-DDD6-4CDB-8CA3-3111229CB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24" name="Freeform 42">
              <a:extLst>
                <a:ext uri="{FF2B5EF4-FFF2-40B4-BE49-F238E27FC236}">
                  <a16:creationId xmlns:a16="http://schemas.microsoft.com/office/drawing/2014/main" id="{D47958BA-B87B-43D9-B93E-988D8F2060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25" name="Freeform 43">
              <a:extLst>
                <a:ext uri="{FF2B5EF4-FFF2-40B4-BE49-F238E27FC236}">
                  <a16:creationId xmlns:a16="http://schemas.microsoft.com/office/drawing/2014/main" id="{6803A143-4A93-479A-859F-BC981C5E75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26" name="Freeform 44">
              <a:extLst>
                <a:ext uri="{FF2B5EF4-FFF2-40B4-BE49-F238E27FC236}">
                  <a16:creationId xmlns:a16="http://schemas.microsoft.com/office/drawing/2014/main" id="{5CC5C31E-616F-4351-944F-550BD278E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27" name="Rectangle 45">
              <a:extLst>
                <a:ext uri="{FF2B5EF4-FFF2-40B4-BE49-F238E27FC236}">
                  <a16:creationId xmlns:a16="http://schemas.microsoft.com/office/drawing/2014/main" id="{E8BB0EFF-C194-4679-AEC8-C6FADD255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28" name="Freeform 46">
              <a:extLst>
                <a:ext uri="{FF2B5EF4-FFF2-40B4-BE49-F238E27FC236}">
                  <a16:creationId xmlns:a16="http://schemas.microsoft.com/office/drawing/2014/main" id="{5C5DCB57-D4AE-4565-AC0D-3CADFE7FD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29" name="Freeform 47">
              <a:extLst>
                <a:ext uri="{FF2B5EF4-FFF2-40B4-BE49-F238E27FC236}">
                  <a16:creationId xmlns:a16="http://schemas.microsoft.com/office/drawing/2014/main" id="{93D5FBB1-89CF-4233-BE4A-80A60AA228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30" name="Freeform 48">
              <a:extLst>
                <a:ext uri="{FF2B5EF4-FFF2-40B4-BE49-F238E27FC236}">
                  <a16:creationId xmlns:a16="http://schemas.microsoft.com/office/drawing/2014/main" id="{159AEC9A-0D77-41B5-847A-9DC41199E2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31" name="Freeform 49">
              <a:extLst>
                <a:ext uri="{FF2B5EF4-FFF2-40B4-BE49-F238E27FC236}">
                  <a16:creationId xmlns:a16="http://schemas.microsoft.com/office/drawing/2014/main" id="{ED3F4044-CEFD-495A-8475-FC1A31C7CA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32" name="Freeform 50">
              <a:extLst>
                <a:ext uri="{FF2B5EF4-FFF2-40B4-BE49-F238E27FC236}">
                  <a16:creationId xmlns:a16="http://schemas.microsoft.com/office/drawing/2014/main" id="{F757E84F-F23F-433B-AFFC-2458F79580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33" name="Freeform 51">
              <a:extLst>
                <a:ext uri="{FF2B5EF4-FFF2-40B4-BE49-F238E27FC236}">
                  <a16:creationId xmlns:a16="http://schemas.microsoft.com/office/drawing/2014/main" id="{B5299AC1-77AA-4E3B-9906-E74667C2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34" name="Freeform 52">
              <a:extLst>
                <a:ext uri="{FF2B5EF4-FFF2-40B4-BE49-F238E27FC236}">
                  <a16:creationId xmlns:a16="http://schemas.microsoft.com/office/drawing/2014/main" id="{04ACF07A-AC80-4798-80C1-12A206946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35" name="Freeform 53">
              <a:extLst>
                <a:ext uri="{FF2B5EF4-FFF2-40B4-BE49-F238E27FC236}">
                  <a16:creationId xmlns:a16="http://schemas.microsoft.com/office/drawing/2014/main" id="{26021A8B-6608-47E6-BCA3-604B36A79D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52" name="Freeform 54">
              <a:extLst>
                <a:ext uri="{FF2B5EF4-FFF2-40B4-BE49-F238E27FC236}">
                  <a16:creationId xmlns:a16="http://schemas.microsoft.com/office/drawing/2014/main" id="{304A353F-3DAA-4EAF-B03C-894303825D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53" name="Freeform 55">
              <a:extLst>
                <a:ext uri="{FF2B5EF4-FFF2-40B4-BE49-F238E27FC236}">
                  <a16:creationId xmlns:a16="http://schemas.microsoft.com/office/drawing/2014/main" id="{41725314-ECC6-43BA-942E-59B57436D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54" name="Freeform 56">
              <a:extLst>
                <a:ext uri="{FF2B5EF4-FFF2-40B4-BE49-F238E27FC236}">
                  <a16:creationId xmlns:a16="http://schemas.microsoft.com/office/drawing/2014/main" id="{6D630F64-A97A-4544-9770-C7A59B041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55" name="Freeform 57">
              <a:extLst>
                <a:ext uri="{FF2B5EF4-FFF2-40B4-BE49-F238E27FC236}">
                  <a16:creationId xmlns:a16="http://schemas.microsoft.com/office/drawing/2014/main" id="{409BC0A2-5953-4975-BDAA-05BC3002D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56" name="Freeform 58">
              <a:extLst>
                <a:ext uri="{FF2B5EF4-FFF2-40B4-BE49-F238E27FC236}">
                  <a16:creationId xmlns:a16="http://schemas.microsoft.com/office/drawing/2014/main" id="{BD1C4CCF-2F20-4FC7-B197-1C6478471A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4737" name="Group 4736">
            <a:extLst>
              <a:ext uri="{FF2B5EF4-FFF2-40B4-BE49-F238E27FC236}">
                <a16:creationId xmlns:a16="http://schemas.microsoft.com/office/drawing/2014/main" id="{3855669C-30F9-44C6-8C38-69901ACDD7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738" name="Rectangle 4737">
              <a:extLst>
                <a:ext uri="{FF2B5EF4-FFF2-40B4-BE49-F238E27FC236}">
                  <a16:creationId xmlns:a16="http://schemas.microsoft.com/office/drawing/2014/main" id="{F2DF35B2-2D2B-4E01-8A96-E6D85EE1B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69" name="Picture 2">
              <a:extLst>
                <a:ext uri="{FF2B5EF4-FFF2-40B4-BE49-F238E27FC236}">
                  <a16:creationId xmlns:a16="http://schemas.microsoft.com/office/drawing/2014/main" id="{6E93389E-F919-4F2E-BDAF-068D6C7CCC6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B8C2C635-8A53-A99C-C2E8-79481C2F0CB5}"/>
              </a:ext>
            </a:extLst>
          </p:cNvPr>
          <p:cNvSpPr>
            <a:spLocks noGrp="1"/>
          </p:cNvSpPr>
          <p:nvPr>
            <p:ph type="title"/>
          </p:nvPr>
        </p:nvSpPr>
        <p:spPr>
          <a:xfrm>
            <a:off x="1143000" y="4275668"/>
            <a:ext cx="8830733" cy="936096"/>
          </a:xfrm>
        </p:spPr>
        <p:txBody>
          <a:bodyPr vert="horz" lIns="91440" tIns="45720" rIns="91440" bIns="45720" rtlCol="0" anchor="b">
            <a:normAutofit/>
          </a:bodyPr>
          <a:lstStyle/>
          <a:p>
            <a:r>
              <a:rPr lang="en-US" sz="2800" dirty="0"/>
              <a:t>WHAT DOES YOUR SOCIAL NETWORK DATA SAY ABOUT YOU?</a:t>
            </a:r>
          </a:p>
        </p:txBody>
      </p:sp>
      <p:grpSp>
        <p:nvGrpSpPr>
          <p:cNvPr id="4781" name="Group 4740">
            <a:extLst>
              <a:ext uri="{FF2B5EF4-FFF2-40B4-BE49-F238E27FC236}">
                <a16:creationId xmlns:a16="http://schemas.microsoft.com/office/drawing/2014/main" id="{3E9125AD-1669-4F38-9916-85149AC96A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782" name="Rectangle 5">
              <a:extLst>
                <a:ext uri="{FF2B5EF4-FFF2-40B4-BE49-F238E27FC236}">
                  <a16:creationId xmlns:a16="http://schemas.microsoft.com/office/drawing/2014/main" id="{06DD5C72-3AE2-4743-999F-69E84F74D0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83" name="Freeform 6">
              <a:extLst>
                <a:ext uri="{FF2B5EF4-FFF2-40B4-BE49-F238E27FC236}">
                  <a16:creationId xmlns:a16="http://schemas.microsoft.com/office/drawing/2014/main" id="{B6A149F2-B4A1-4692-B280-BA9B7760AB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44" name="Freeform 7">
              <a:extLst>
                <a:ext uri="{FF2B5EF4-FFF2-40B4-BE49-F238E27FC236}">
                  <a16:creationId xmlns:a16="http://schemas.microsoft.com/office/drawing/2014/main" id="{8D5F95FD-80E7-4AFA-A164-75C7C42EDF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45" name="Freeform 8">
              <a:extLst>
                <a:ext uri="{FF2B5EF4-FFF2-40B4-BE49-F238E27FC236}">
                  <a16:creationId xmlns:a16="http://schemas.microsoft.com/office/drawing/2014/main" id="{71530B0A-A524-468E-8402-C2173F7AB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46" name="Freeform 9">
              <a:extLst>
                <a:ext uri="{FF2B5EF4-FFF2-40B4-BE49-F238E27FC236}">
                  <a16:creationId xmlns:a16="http://schemas.microsoft.com/office/drawing/2014/main" id="{25AAF7EC-D483-4CE0-991E-4E71C1ECC8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47" name="Freeform 10">
              <a:extLst>
                <a:ext uri="{FF2B5EF4-FFF2-40B4-BE49-F238E27FC236}">
                  <a16:creationId xmlns:a16="http://schemas.microsoft.com/office/drawing/2014/main" id="{8BA39070-B1F7-4858-855D-1167F07A0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48" name="Freeform 11">
              <a:extLst>
                <a:ext uri="{FF2B5EF4-FFF2-40B4-BE49-F238E27FC236}">
                  <a16:creationId xmlns:a16="http://schemas.microsoft.com/office/drawing/2014/main" id="{925CFC33-DE5F-4D5F-8D72-1E1EC2552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49" name="Freeform 12">
              <a:extLst>
                <a:ext uri="{FF2B5EF4-FFF2-40B4-BE49-F238E27FC236}">
                  <a16:creationId xmlns:a16="http://schemas.microsoft.com/office/drawing/2014/main" id="{BF95A65B-84F4-45D4-9B78-ADAB215753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0" name="Freeform 13">
              <a:extLst>
                <a:ext uri="{FF2B5EF4-FFF2-40B4-BE49-F238E27FC236}">
                  <a16:creationId xmlns:a16="http://schemas.microsoft.com/office/drawing/2014/main" id="{A065030B-1999-4B5D-8D35-9F4E0E6519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1" name="Freeform 14">
              <a:extLst>
                <a:ext uri="{FF2B5EF4-FFF2-40B4-BE49-F238E27FC236}">
                  <a16:creationId xmlns:a16="http://schemas.microsoft.com/office/drawing/2014/main" id="{D339A627-F320-43C6-B5CB-6971F6C67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2" name="Freeform 15">
              <a:extLst>
                <a:ext uri="{FF2B5EF4-FFF2-40B4-BE49-F238E27FC236}">
                  <a16:creationId xmlns:a16="http://schemas.microsoft.com/office/drawing/2014/main" id="{AB0FBCE5-1056-40C7-A8B8-0F393A2B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3" name="Line 16">
              <a:extLst>
                <a:ext uri="{FF2B5EF4-FFF2-40B4-BE49-F238E27FC236}">
                  <a16:creationId xmlns:a16="http://schemas.microsoft.com/office/drawing/2014/main" id="{C00C2360-88F0-4E91-8227-B3D2B19525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754" name="Freeform 17">
              <a:extLst>
                <a:ext uri="{FF2B5EF4-FFF2-40B4-BE49-F238E27FC236}">
                  <a16:creationId xmlns:a16="http://schemas.microsoft.com/office/drawing/2014/main" id="{41A18235-E516-41F0-81DB-FD34759D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5" name="Freeform 18">
              <a:extLst>
                <a:ext uri="{FF2B5EF4-FFF2-40B4-BE49-F238E27FC236}">
                  <a16:creationId xmlns:a16="http://schemas.microsoft.com/office/drawing/2014/main" id="{E420FE5B-BAD8-4534-8191-807D0C805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6" name="Freeform 19">
              <a:extLst>
                <a:ext uri="{FF2B5EF4-FFF2-40B4-BE49-F238E27FC236}">
                  <a16:creationId xmlns:a16="http://schemas.microsoft.com/office/drawing/2014/main" id="{EDD1FA87-A2D2-4E9D-BC94-1B81DD28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7" name="Freeform 20">
              <a:extLst>
                <a:ext uri="{FF2B5EF4-FFF2-40B4-BE49-F238E27FC236}">
                  <a16:creationId xmlns:a16="http://schemas.microsoft.com/office/drawing/2014/main" id="{DBD4A60D-E6A5-420C-812B-ABC6D375A3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8" name="Rectangle 21">
              <a:extLst>
                <a:ext uri="{FF2B5EF4-FFF2-40B4-BE49-F238E27FC236}">
                  <a16:creationId xmlns:a16="http://schemas.microsoft.com/office/drawing/2014/main" id="{D724257B-DDCF-4986-86D2-361958CEEC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59" name="Freeform 22">
              <a:extLst>
                <a:ext uri="{FF2B5EF4-FFF2-40B4-BE49-F238E27FC236}">
                  <a16:creationId xmlns:a16="http://schemas.microsoft.com/office/drawing/2014/main" id="{8407366A-F201-4F46-8C7D-11509D3C6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0" name="Freeform 23">
              <a:extLst>
                <a:ext uri="{FF2B5EF4-FFF2-40B4-BE49-F238E27FC236}">
                  <a16:creationId xmlns:a16="http://schemas.microsoft.com/office/drawing/2014/main" id="{2DD37FB6-1C62-42F4-BB69-795147C779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1" name="Freeform 24">
              <a:extLst>
                <a:ext uri="{FF2B5EF4-FFF2-40B4-BE49-F238E27FC236}">
                  <a16:creationId xmlns:a16="http://schemas.microsoft.com/office/drawing/2014/main" id="{AFF4F82B-F46E-4F79-8418-84431006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2" name="Freeform 25">
              <a:extLst>
                <a:ext uri="{FF2B5EF4-FFF2-40B4-BE49-F238E27FC236}">
                  <a16:creationId xmlns:a16="http://schemas.microsoft.com/office/drawing/2014/main" id="{CC3CD893-2054-44A3-A0B9-3B57752C7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3" name="Freeform 26">
              <a:extLst>
                <a:ext uri="{FF2B5EF4-FFF2-40B4-BE49-F238E27FC236}">
                  <a16:creationId xmlns:a16="http://schemas.microsoft.com/office/drawing/2014/main" id="{96C31534-F338-4D16-B1A4-8455F1B7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4" name="Freeform 27">
              <a:extLst>
                <a:ext uri="{FF2B5EF4-FFF2-40B4-BE49-F238E27FC236}">
                  <a16:creationId xmlns:a16="http://schemas.microsoft.com/office/drawing/2014/main" id="{4839C97D-2DCA-4C22-84D6-F984CA979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5" name="Freeform 28">
              <a:extLst>
                <a:ext uri="{FF2B5EF4-FFF2-40B4-BE49-F238E27FC236}">
                  <a16:creationId xmlns:a16="http://schemas.microsoft.com/office/drawing/2014/main" id="{FFB734AA-2930-437D-97BD-46FCBB2E83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6" name="Freeform 29">
              <a:extLst>
                <a:ext uri="{FF2B5EF4-FFF2-40B4-BE49-F238E27FC236}">
                  <a16:creationId xmlns:a16="http://schemas.microsoft.com/office/drawing/2014/main" id="{B16EE874-53E7-46FC-B590-0CC81B4B05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7" name="Freeform 30">
              <a:extLst>
                <a:ext uri="{FF2B5EF4-FFF2-40B4-BE49-F238E27FC236}">
                  <a16:creationId xmlns:a16="http://schemas.microsoft.com/office/drawing/2014/main" id="{3BD15DC5-644F-4C47-A377-623D6BCD2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8" name="Freeform 31">
              <a:extLst>
                <a:ext uri="{FF2B5EF4-FFF2-40B4-BE49-F238E27FC236}">
                  <a16:creationId xmlns:a16="http://schemas.microsoft.com/office/drawing/2014/main" id="{650ED2D8-2BCF-4F67-8E63-B0011570A5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8" descr="Circle, logo, media, network, social, whatsapp icon - Free download">
            <a:extLst>
              <a:ext uri="{FF2B5EF4-FFF2-40B4-BE49-F238E27FC236}">
                <a16:creationId xmlns:a16="http://schemas.microsoft.com/office/drawing/2014/main" id="{9FEFB664-0A28-DB35-5801-BD752C6B40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53" r="2090" b="2"/>
          <a:stretch/>
        </p:blipFill>
        <p:spPr bwMode="auto">
          <a:xfrm>
            <a:off x="1141411" y="607028"/>
            <a:ext cx="3182939" cy="3299778"/>
          </a:xfrm>
          <a:custGeom>
            <a:avLst/>
            <a:gdLst/>
            <a:ahLst/>
            <a:cxnLst/>
            <a:rect l="l" t="t" r="r" b="b"/>
            <a:pathLst>
              <a:path w="4874998" h="3299778">
                <a:moveTo>
                  <a:pt x="160369" y="0"/>
                </a:moveTo>
                <a:lnTo>
                  <a:pt x="4874998" y="0"/>
                </a:lnTo>
                <a:lnTo>
                  <a:pt x="4874998" y="3299778"/>
                </a:lnTo>
                <a:lnTo>
                  <a:pt x="0" y="3299778"/>
                </a:lnTo>
                <a:lnTo>
                  <a:pt x="0" y="160369"/>
                </a:lnTo>
                <a:cubicBezTo>
                  <a:pt x="0" y="71800"/>
                  <a:pt x="71800" y="0"/>
                  <a:pt x="160369"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2" name="Picture 6" descr="Top 6 Effective Methods on How to Collect Data with Examples">
            <a:extLst>
              <a:ext uri="{FF2B5EF4-FFF2-40B4-BE49-F238E27FC236}">
                <a16:creationId xmlns:a16="http://schemas.microsoft.com/office/drawing/2014/main" id="{256AB381-5F2E-3FAF-8EF1-80AC3813F02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546" r="19434" b="-1"/>
          <a:stretch/>
        </p:blipFill>
        <p:spPr bwMode="auto">
          <a:xfrm>
            <a:off x="4494918" y="606425"/>
            <a:ext cx="3200400" cy="3300984"/>
          </a:xfrm>
          <a:prstGeom prst="rect">
            <a:avLst/>
          </a:prstGeom>
          <a:noFill/>
          <a:ln w="19050" cap="sq">
            <a:solidFill>
              <a:schemeClr val="tx2">
                <a:lumMod val="60000"/>
                <a:lumOff val="40000"/>
                <a:alpha val="60000"/>
              </a:schemeClr>
            </a:solidFill>
            <a:miter lim="800000"/>
          </a:ln>
          <a:effectLst>
            <a:outerShdw blurRad="88900" dist="38100" dir="54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0" descr="Facebook is now Meta, but critics say same old problems remain | CBC News">
            <a:extLst>
              <a:ext uri="{FF2B5EF4-FFF2-40B4-BE49-F238E27FC236}">
                <a16:creationId xmlns:a16="http://schemas.microsoft.com/office/drawing/2014/main" id="{40B9DA73-0385-227B-3C6D-E4B3D86FF7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439" r="16280" b="2"/>
          <a:stretch/>
        </p:blipFill>
        <p:spPr bwMode="auto">
          <a:xfrm>
            <a:off x="7865886" y="607028"/>
            <a:ext cx="3187880" cy="3299778"/>
          </a:xfrm>
          <a:custGeom>
            <a:avLst/>
            <a:gdLst/>
            <a:ahLst/>
            <a:cxnLst/>
            <a:rect l="l" t="t" r="r" b="b"/>
            <a:pathLst>
              <a:path w="4873629" h="3299778">
                <a:moveTo>
                  <a:pt x="0" y="0"/>
                </a:moveTo>
                <a:lnTo>
                  <a:pt x="4873629" y="0"/>
                </a:lnTo>
                <a:lnTo>
                  <a:pt x="4873629" y="3139409"/>
                </a:lnTo>
                <a:cubicBezTo>
                  <a:pt x="4873629" y="3227978"/>
                  <a:pt x="4801829" y="3299778"/>
                  <a:pt x="4713260" y="3299778"/>
                </a:cubicBezTo>
                <a:lnTo>
                  <a:pt x="0" y="3299778"/>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4770" name="Group 4769">
            <a:extLst>
              <a:ext uri="{FF2B5EF4-FFF2-40B4-BE49-F238E27FC236}">
                <a16:creationId xmlns:a16="http://schemas.microsoft.com/office/drawing/2014/main" id="{1F227D73-5D6D-4D62-B0C5-8F636AA6B8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771" name="Freeform 32">
              <a:extLst>
                <a:ext uri="{FF2B5EF4-FFF2-40B4-BE49-F238E27FC236}">
                  <a16:creationId xmlns:a16="http://schemas.microsoft.com/office/drawing/2014/main" id="{DF2FF6C9-38C8-4237-9837-EA0D6C1BA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2" name="Freeform 33">
              <a:extLst>
                <a:ext uri="{FF2B5EF4-FFF2-40B4-BE49-F238E27FC236}">
                  <a16:creationId xmlns:a16="http://schemas.microsoft.com/office/drawing/2014/main" id="{2EB0C73D-F8F3-4D7D-B500-704DFB6D2E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3" name="Freeform 34">
              <a:extLst>
                <a:ext uri="{FF2B5EF4-FFF2-40B4-BE49-F238E27FC236}">
                  <a16:creationId xmlns:a16="http://schemas.microsoft.com/office/drawing/2014/main" id="{75BC3B26-8B72-4602-BF44-C675656AC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4" name="Freeform 35">
              <a:extLst>
                <a:ext uri="{FF2B5EF4-FFF2-40B4-BE49-F238E27FC236}">
                  <a16:creationId xmlns:a16="http://schemas.microsoft.com/office/drawing/2014/main" id="{A2F70177-1A4E-40B1-9A3C-FE9470B7E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5" name="Freeform 36">
              <a:extLst>
                <a:ext uri="{FF2B5EF4-FFF2-40B4-BE49-F238E27FC236}">
                  <a16:creationId xmlns:a16="http://schemas.microsoft.com/office/drawing/2014/main" id="{0DC85635-3466-4445-9F44-278EA451EA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6" name="Freeform 37">
              <a:extLst>
                <a:ext uri="{FF2B5EF4-FFF2-40B4-BE49-F238E27FC236}">
                  <a16:creationId xmlns:a16="http://schemas.microsoft.com/office/drawing/2014/main" id="{7C30D50A-51B9-4D22-B027-8CE126C60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7" name="Freeform 38">
              <a:extLst>
                <a:ext uri="{FF2B5EF4-FFF2-40B4-BE49-F238E27FC236}">
                  <a16:creationId xmlns:a16="http://schemas.microsoft.com/office/drawing/2014/main" id="{DED50959-CB74-4CDA-8278-22057D5A36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8" name="Freeform 39">
              <a:extLst>
                <a:ext uri="{FF2B5EF4-FFF2-40B4-BE49-F238E27FC236}">
                  <a16:creationId xmlns:a16="http://schemas.microsoft.com/office/drawing/2014/main" id="{1D85FAF7-2F59-4657-BE92-28F959773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9" name="Freeform 40">
              <a:extLst>
                <a:ext uri="{FF2B5EF4-FFF2-40B4-BE49-F238E27FC236}">
                  <a16:creationId xmlns:a16="http://schemas.microsoft.com/office/drawing/2014/main" id="{D8A2FFF2-F16D-44E8-A9C1-81FECC3772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80" name="Rectangle 41">
              <a:extLst>
                <a:ext uri="{FF2B5EF4-FFF2-40B4-BE49-F238E27FC236}">
                  <a16:creationId xmlns:a16="http://schemas.microsoft.com/office/drawing/2014/main" id="{1D2A4166-8595-409D-9319-B61E78A3BF1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78857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37101-028F-368C-70E2-FD820315F365}"/>
              </a:ext>
            </a:extLst>
          </p:cNvPr>
          <p:cNvSpPr>
            <a:spLocks noGrp="1"/>
          </p:cNvSpPr>
          <p:nvPr>
            <p:ph type="title"/>
          </p:nvPr>
        </p:nvSpPr>
        <p:spPr>
          <a:xfrm>
            <a:off x="1141413" y="618518"/>
            <a:ext cx="9905998" cy="1478570"/>
          </a:xfrm>
        </p:spPr>
        <p:txBody>
          <a:bodyPr>
            <a:normAutofit/>
          </a:bodyPr>
          <a:lstStyle/>
          <a:p>
            <a:r>
              <a:rPr lang="en-US" dirty="0"/>
              <a:t>DEFINITIONS &amp; scoring</a:t>
            </a:r>
          </a:p>
        </p:txBody>
      </p:sp>
      <p:graphicFrame>
        <p:nvGraphicFramePr>
          <p:cNvPr id="14" name="Content Placeholder 2">
            <a:extLst>
              <a:ext uri="{FF2B5EF4-FFF2-40B4-BE49-F238E27FC236}">
                <a16:creationId xmlns:a16="http://schemas.microsoft.com/office/drawing/2014/main" id="{79FCDD16-1DF9-A9C0-6DC7-85C1D113A379}"/>
              </a:ext>
            </a:extLst>
          </p:cNvPr>
          <p:cNvGraphicFramePr>
            <a:graphicFrameLocks noGrp="1"/>
          </p:cNvGraphicFramePr>
          <p:nvPr>
            <p:ph idx="1"/>
            <p:extLst>
              <p:ext uri="{D42A27DB-BD31-4B8C-83A1-F6EECF244321}">
                <p14:modId xmlns:p14="http://schemas.microsoft.com/office/powerpoint/2010/main" val="2364865603"/>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76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4" name="Rectangle 8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9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9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DCE9182-F650-6064-0F4C-CF39EDE97163}"/>
              </a:ext>
            </a:extLst>
          </p:cNvPr>
          <p:cNvSpPr>
            <a:spLocks noGrp="1"/>
          </p:cNvSpPr>
          <p:nvPr>
            <p:ph type="title"/>
          </p:nvPr>
        </p:nvSpPr>
        <p:spPr>
          <a:xfrm>
            <a:off x="1019015" y="1093787"/>
            <a:ext cx="3059969" cy="4697413"/>
          </a:xfrm>
        </p:spPr>
        <p:txBody>
          <a:bodyPr>
            <a:normAutofit/>
          </a:bodyPr>
          <a:lstStyle/>
          <a:p>
            <a:r>
              <a:rPr lang="en-US"/>
              <a:t>HYPOTHESIS</a:t>
            </a:r>
            <a:endParaRPr lang="en-US" dirty="0"/>
          </a:p>
        </p:txBody>
      </p:sp>
      <p:sp useBgFill="1">
        <p:nvSpPr>
          <p:cNvPr id="136"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Content Placeholder 2">
            <a:extLst>
              <a:ext uri="{FF2B5EF4-FFF2-40B4-BE49-F238E27FC236}">
                <a16:creationId xmlns:a16="http://schemas.microsoft.com/office/drawing/2014/main" id="{FDBF5EAB-EF40-E200-C6D8-4B2CCD39C72E}"/>
              </a:ext>
            </a:extLst>
          </p:cNvPr>
          <p:cNvSpPr>
            <a:spLocks noGrp="1"/>
          </p:cNvSpPr>
          <p:nvPr>
            <p:ph idx="1"/>
          </p:nvPr>
        </p:nvSpPr>
        <p:spPr>
          <a:xfrm>
            <a:off x="5215467" y="1093788"/>
            <a:ext cx="5831944" cy="4697413"/>
          </a:xfrm>
        </p:spPr>
        <p:txBody>
          <a:bodyPr>
            <a:normAutofit/>
          </a:bodyPr>
          <a:lstStyle/>
          <a:p>
            <a:pPr marL="0" indent="0">
              <a:lnSpc>
                <a:spcPct val="110000"/>
              </a:lnSpc>
              <a:buNone/>
            </a:pPr>
            <a:r>
              <a:rPr lang="en-US" sz="2000"/>
              <a:t>1) Social Network quality contains predictably of loan default.  When the borrower applies for the loan, the platform will ask permission to access the address book.  </a:t>
            </a:r>
          </a:p>
          <a:p>
            <a:pPr marL="0" indent="0">
              <a:lnSpc>
                <a:spcPct val="110000"/>
              </a:lnSpc>
              <a:buNone/>
            </a:pPr>
            <a:r>
              <a:rPr lang="en-US" sz="2000"/>
              <a:t>2) </a:t>
            </a:r>
            <a:r>
              <a:rPr lang="en-CA" sz="2000" b="0" i="0">
                <a:effectLst/>
              </a:rPr>
              <a:t>Social network stability contains predictability of loan default. The longer the mobile phone number is used, the more people the borrower can contact and the closer relationship there will be in the network</a:t>
            </a:r>
            <a:r>
              <a:rPr lang="en-CA" sz="2000" b="0" i="0">
                <a:effectLst/>
                <a:latin typeface="Monaco" pitchFamily="2" charset="77"/>
              </a:rPr>
              <a:t>.</a:t>
            </a:r>
          </a:p>
          <a:p>
            <a:pPr marL="0" indent="0">
              <a:lnSpc>
                <a:spcPct val="110000"/>
              </a:lnSpc>
              <a:buNone/>
            </a:pPr>
            <a:r>
              <a:rPr lang="en-CA" sz="2000" b="0" i="0">
                <a:effectLst/>
              </a:rPr>
              <a:t>3) Social network exposure contains predictability of loan default. When borrowers apply for loans, they can choose to disclose many kinds of contact information to the platform. </a:t>
            </a:r>
          </a:p>
          <a:p>
            <a:pPr marL="0" indent="0">
              <a:lnSpc>
                <a:spcPct val="110000"/>
              </a:lnSpc>
              <a:buNone/>
            </a:pPr>
            <a:endParaRPr lang="en-CA" sz="2000" b="0" i="0">
              <a:effectLst/>
            </a:endParaRPr>
          </a:p>
          <a:p>
            <a:pPr>
              <a:lnSpc>
                <a:spcPct val="110000"/>
              </a:lnSpc>
            </a:pPr>
            <a:endParaRPr lang="en-US" sz="2000"/>
          </a:p>
        </p:txBody>
      </p:sp>
    </p:spTree>
    <p:extLst>
      <p:ext uri="{BB962C8B-B14F-4D97-AF65-F5344CB8AC3E}">
        <p14:creationId xmlns:p14="http://schemas.microsoft.com/office/powerpoint/2010/main" val="3150260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1605</TotalTime>
  <Words>508</Words>
  <Application>Microsoft Macintosh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Monaco</vt:lpstr>
      <vt:lpstr>Tw Cen MT</vt:lpstr>
      <vt:lpstr>Circuit</vt:lpstr>
      <vt:lpstr>credit APPROVAL USING SOCIAL NETWORK Information</vt:lpstr>
      <vt:lpstr>STANDARD APPROVAL</vt:lpstr>
      <vt:lpstr>PROBLEMS WITH STANDARD APPROVAL</vt:lpstr>
      <vt:lpstr>Questions</vt:lpstr>
      <vt:lpstr>DATASET</vt:lpstr>
      <vt:lpstr>Alternative Method for credit approval</vt:lpstr>
      <vt:lpstr>WHAT DOES YOUR SOCIAL NETWORK DATA SAY ABOUT YOU?</vt:lpstr>
      <vt:lpstr>DEFINITIONS &amp; scoring</vt:lpstr>
      <vt:lpstr>HYPOTHESIS</vt:lpstr>
      <vt:lpstr>Machine learning algorithms</vt:lpstr>
      <vt:lpstr>PowerPoint Presentation</vt:lpstr>
      <vt:lpstr>results</vt:lpstr>
      <vt:lpstr>Conclusions</vt:lpstr>
      <vt:lpstr>CHALLENGES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APPROVAL USING SOCIAL NETWORK INFORMATIon</dc:title>
  <dc:creator>Abhilesh Gaikwad</dc:creator>
  <cp:lastModifiedBy>Abhilesh Gaikwad</cp:lastModifiedBy>
  <cp:revision>4</cp:revision>
  <dcterms:created xsi:type="dcterms:W3CDTF">2022-09-21T19:46:57Z</dcterms:created>
  <dcterms:modified xsi:type="dcterms:W3CDTF">2022-09-22T22:32:03Z</dcterms:modified>
</cp:coreProperties>
</file>