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57" r:id="rId3"/>
    <p:sldId id="279" r:id="rId4"/>
    <p:sldId id="272" r:id="rId5"/>
    <p:sldId id="275" r:id="rId6"/>
    <p:sldId id="281" r:id="rId7"/>
    <p:sldId id="286" r:id="rId8"/>
    <p:sldId id="283" r:id="rId9"/>
    <p:sldId id="284" r:id="rId10"/>
    <p:sldId id="274" r:id="rId11"/>
    <p:sldId id="28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88B8A-ECBF-4ACA-81B3-BC8BF1CA105E}" v="110" dt="2019-07-21T23:24:50.970"/>
    <p1510:client id="{B8596897-AC84-412B-858F-07AC8F503838}" v="26" dt="2019-07-21T03:50:37.124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 lerdahl" userId="410ebb07c247f43d" providerId="Windows Live" clId="Web-{78B88B8A-ECBF-4ACA-81B3-BC8BF1CA105E}"/>
    <pc:docChg chg="addSld modSld sldOrd">
      <pc:chgData name="mitch lerdahl" userId="410ebb07c247f43d" providerId="Windows Live" clId="Web-{78B88B8A-ECBF-4ACA-81B3-BC8BF1CA105E}" dt="2019-07-21T23:41:06.821" v="223"/>
      <pc:docMkLst>
        <pc:docMk/>
      </pc:docMkLst>
      <pc:sldChg chg="addSp modSp">
        <pc:chgData name="mitch lerdahl" userId="410ebb07c247f43d" providerId="Windows Live" clId="Web-{78B88B8A-ECBF-4ACA-81B3-BC8BF1CA105E}" dt="2019-07-21T23:24:50.954" v="221" actId="20577"/>
        <pc:sldMkLst>
          <pc:docMk/>
          <pc:sldMk cId="2336938739" sldId="274"/>
        </pc:sldMkLst>
        <pc:spChg chg="add mod">
          <ac:chgData name="mitch lerdahl" userId="410ebb07c247f43d" providerId="Windows Live" clId="Web-{78B88B8A-ECBF-4ACA-81B3-BC8BF1CA105E}" dt="2019-07-21T23:24:50.954" v="221" actId="20577"/>
          <ac:spMkLst>
            <pc:docMk/>
            <pc:sldMk cId="2336938739" sldId="274"/>
            <ac:spMk id="2" creationId="{36E6DE0E-D806-44E9-A15C-72F1FEA84329}"/>
          </ac:spMkLst>
        </pc:spChg>
      </pc:sldChg>
      <pc:sldChg chg="addSp modSp new ord">
        <pc:chgData name="mitch lerdahl" userId="410ebb07c247f43d" providerId="Windows Live" clId="Web-{78B88B8A-ECBF-4ACA-81B3-BC8BF1CA105E}" dt="2019-07-21T23:41:06.821" v="223"/>
        <pc:sldMkLst>
          <pc:docMk/>
          <pc:sldMk cId="2814057071" sldId="286"/>
        </pc:sldMkLst>
        <pc:spChg chg="mod">
          <ac:chgData name="mitch lerdahl" userId="410ebb07c247f43d" providerId="Windows Live" clId="Web-{78B88B8A-ECBF-4ACA-81B3-BC8BF1CA105E}" dt="2019-07-21T23:23:30.860" v="60" actId="20577"/>
          <ac:spMkLst>
            <pc:docMk/>
            <pc:sldMk cId="2814057071" sldId="286"/>
            <ac:spMk id="2" creationId="{7A0C2C81-53A6-4C69-BE1F-C5894EB2FD1D}"/>
          </ac:spMkLst>
        </pc:spChg>
        <pc:picChg chg="add mod">
          <ac:chgData name="mitch lerdahl" userId="410ebb07c247f43d" providerId="Windows Live" clId="Web-{78B88B8A-ECBF-4ACA-81B3-BC8BF1CA105E}" dt="2019-07-21T23:23:26.344" v="59" actId="1076"/>
          <ac:picMkLst>
            <pc:docMk/>
            <pc:sldMk cId="2814057071" sldId="286"/>
            <ac:picMk id="3" creationId="{DF571F55-A44C-4874-8719-6D6F985E9E5A}"/>
          </ac:picMkLst>
        </pc:picChg>
      </pc:sldChg>
    </pc:docChg>
  </pc:docChgLst>
  <pc:docChgLst>
    <pc:chgData name="mitch lerdahl" userId="410ebb07c247f43d" providerId="Windows Live" clId="Web-{599D75E4-E427-4A87-BF0F-BD6A594B35E7}"/>
    <pc:docChg chg="addSld delSld modSld sldOrd">
      <pc:chgData name="mitch lerdahl" userId="410ebb07c247f43d" providerId="Windows Live" clId="Web-{599D75E4-E427-4A87-BF0F-BD6A594B35E7}" dt="2019-07-20T22:36:48.151" v="2346" actId="1076"/>
      <pc:docMkLst>
        <pc:docMk/>
      </pc:docMkLst>
      <pc:sldChg chg="modSp">
        <pc:chgData name="mitch lerdahl" userId="410ebb07c247f43d" providerId="Windows Live" clId="Web-{599D75E4-E427-4A87-BF0F-BD6A594B35E7}" dt="2019-07-20T19:14:44.066" v="331" actId="20577"/>
        <pc:sldMkLst>
          <pc:docMk/>
          <pc:sldMk cId="2836970820" sldId="257"/>
        </pc:sldMkLst>
        <pc:spChg chg="mod">
          <ac:chgData name="mitch lerdahl" userId="410ebb07c247f43d" providerId="Windows Live" clId="Web-{599D75E4-E427-4A87-BF0F-BD6A594B35E7}" dt="2019-07-20T18:27:46.681" v="49" actId="20577"/>
          <ac:spMkLst>
            <pc:docMk/>
            <pc:sldMk cId="2836970820" sldId="257"/>
            <ac:spMk id="2" creationId="{00000000-0000-0000-0000-000000000000}"/>
          </ac:spMkLst>
        </pc:spChg>
        <pc:spChg chg="mod">
          <ac:chgData name="mitch lerdahl" userId="410ebb07c247f43d" providerId="Windows Live" clId="Web-{599D75E4-E427-4A87-BF0F-BD6A594B35E7}" dt="2019-07-20T19:14:44.066" v="331" actId="20577"/>
          <ac:spMkLst>
            <pc:docMk/>
            <pc:sldMk cId="2836970820" sldId="257"/>
            <ac:spMk id="3" creationId="{00000000-0000-0000-0000-000000000000}"/>
          </ac:spMkLst>
        </pc:spChg>
      </pc:sldChg>
      <pc:sldChg chg="add del">
        <pc:chgData name="mitch lerdahl" userId="410ebb07c247f43d" providerId="Windows Live" clId="Web-{599D75E4-E427-4A87-BF0F-BD6A594B35E7}" dt="2019-07-20T22:11:33.469" v="2065"/>
        <pc:sldMkLst>
          <pc:docMk/>
          <pc:sldMk cId="4260464928" sldId="261"/>
        </pc:sldMkLst>
      </pc:sldChg>
      <pc:sldChg chg="modSp del">
        <pc:chgData name="mitch lerdahl" userId="410ebb07c247f43d" providerId="Windows Live" clId="Web-{599D75E4-E427-4A87-BF0F-BD6A594B35E7}" dt="2019-07-20T22:15:30.628" v="2111"/>
        <pc:sldMkLst>
          <pc:docMk/>
          <pc:sldMk cId="1514594706" sldId="270"/>
        </pc:sldMkLst>
        <pc:graphicFrameChg chg="mod">
          <ac:chgData name="mitch lerdahl" userId="410ebb07c247f43d" providerId="Windows Live" clId="Web-{599D75E4-E427-4A87-BF0F-BD6A594B35E7}" dt="2019-07-20T22:02:34.851" v="1437" actId="1076"/>
          <ac:graphicFrameMkLst>
            <pc:docMk/>
            <pc:sldMk cId="1514594706" sldId="270"/>
            <ac:graphicFrameMk id="7" creationId="{00000000-0000-0000-0000-000000000000}"/>
          </ac:graphicFrameMkLst>
        </pc:graphicFrameChg>
      </pc:sldChg>
      <pc:sldChg chg="del">
        <pc:chgData name="mitch lerdahl" userId="410ebb07c247f43d" providerId="Windows Live" clId="Web-{599D75E4-E427-4A87-BF0F-BD6A594B35E7}" dt="2019-07-20T22:11:22.782" v="2064"/>
        <pc:sldMkLst>
          <pc:docMk/>
          <pc:sldMk cId="1382416307" sldId="271"/>
        </pc:sldMkLst>
      </pc:sldChg>
      <pc:sldChg chg="modSp">
        <pc:chgData name="mitch lerdahl" userId="410ebb07c247f43d" providerId="Windows Live" clId="Web-{599D75E4-E427-4A87-BF0F-BD6A594B35E7}" dt="2019-07-20T19:36:58.659" v="1079" actId="20577"/>
        <pc:sldMkLst>
          <pc:docMk/>
          <pc:sldMk cId="3396391690" sldId="272"/>
        </pc:sldMkLst>
        <pc:spChg chg="mod">
          <ac:chgData name="mitch lerdahl" userId="410ebb07c247f43d" providerId="Windows Live" clId="Web-{599D75E4-E427-4A87-BF0F-BD6A594B35E7}" dt="2019-07-20T19:36:58.659" v="1079" actId="20577"/>
          <ac:spMkLst>
            <pc:docMk/>
            <pc:sldMk cId="3396391690" sldId="272"/>
            <ac:spMk id="4" creationId="{00000000-0000-0000-0000-000000000000}"/>
          </ac:spMkLst>
        </pc:spChg>
      </pc:sldChg>
      <pc:sldChg chg="add del">
        <pc:chgData name="mitch lerdahl" userId="410ebb07c247f43d" providerId="Windows Live" clId="Web-{599D75E4-E427-4A87-BF0F-BD6A594B35E7}" dt="2019-07-20T22:11:00.610" v="2062"/>
        <pc:sldMkLst>
          <pc:docMk/>
          <pc:sldMk cId="2562246949" sldId="273"/>
        </pc:sldMkLst>
      </pc:sldChg>
      <pc:sldChg chg="addSp delSp modSp add del ord">
        <pc:chgData name="mitch lerdahl" userId="410ebb07c247f43d" providerId="Windows Live" clId="Web-{599D75E4-E427-4A87-BF0F-BD6A594B35E7}" dt="2019-07-20T22:12:24.688" v="2100"/>
        <pc:sldMkLst>
          <pc:docMk/>
          <pc:sldMk cId="2336938739" sldId="274"/>
        </pc:sldMkLst>
        <pc:spChg chg="del">
          <ac:chgData name="mitch lerdahl" userId="410ebb07c247f43d" providerId="Windows Live" clId="Web-{599D75E4-E427-4A87-BF0F-BD6A594B35E7}" dt="2019-07-20T22:03:53.170" v="1446"/>
          <ac:spMkLst>
            <pc:docMk/>
            <pc:sldMk cId="2336938739" sldId="274"/>
            <ac:spMk id="2" creationId="{00000000-0000-0000-0000-000000000000}"/>
          </ac:spMkLst>
        </pc:spChg>
        <pc:spChg chg="mod">
          <ac:chgData name="mitch lerdahl" userId="410ebb07c247f43d" providerId="Windows Live" clId="Web-{599D75E4-E427-4A87-BF0F-BD6A594B35E7}" dt="2019-07-20T22:08:52.125" v="2034" actId="14100"/>
          <ac:spMkLst>
            <pc:docMk/>
            <pc:sldMk cId="2336938739" sldId="274"/>
            <ac:spMk id="3" creationId="{00000000-0000-0000-0000-000000000000}"/>
          </ac:spMkLst>
        </pc:spChg>
        <pc:spChg chg="del">
          <ac:chgData name="mitch lerdahl" userId="410ebb07c247f43d" providerId="Windows Live" clId="Web-{599D75E4-E427-4A87-BF0F-BD6A594B35E7}" dt="2019-07-20T22:07:30.046" v="1875"/>
          <ac:spMkLst>
            <pc:docMk/>
            <pc:sldMk cId="2336938739" sldId="274"/>
            <ac:spMk id="4" creationId="{00000000-0000-0000-0000-000000000000}"/>
          </ac:spMkLst>
        </pc:spChg>
        <pc:spChg chg="mod">
          <ac:chgData name="mitch lerdahl" userId="410ebb07c247f43d" providerId="Windows Live" clId="Web-{599D75E4-E427-4A87-BF0F-BD6A594B35E7}" dt="2019-07-20T22:08:55.593" v="2035" actId="14100"/>
          <ac:spMkLst>
            <pc:docMk/>
            <pc:sldMk cId="2336938739" sldId="274"/>
            <ac:spMk id="5" creationId="{00000000-0000-0000-0000-000000000000}"/>
          </ac:spMkLst>
        </pc:spChg>
        <pc:spChg chg="mod">
          <ac:chgData name="mitch lerdahl" userId="410ebb07c247f43d" providerId="Windows Live" clId="Web-{599D75E4-E427-4A87-BF0F-BD6A594B35E7}" dt="2019-07-20T22:03:34.889" v="1441" actId="20577"/>
          <ac:spMkLst>
            <pc:docMk/>
            <pc:sldMk cId="2336938739" sldId="274"/>
            <ac:spMk id="7" creationId="{00000000-0000-0000-0000-000000000000}"/>
          </ac:spMkLst>
        </pc:spChg>
        <pc:spChg chg="add mod">
          <ac:chgData name="mitch lerdahl" userId="410ebb07c247f43d" providerId="Windows Live" clId="Web-{599D75E4-E427-4A87-BF0F-BD6A594B35E7}" dt="2019-07-20T22:07:00.327" v="1871" actId="20577"/>
          <ac:spMkLst>
            <pc:docMk/>
            <pc:sldMk cId="2336938739" sldId="274"/>
            <ac:spMk id="10" creationId="{928F7645-8736-4BA2-B5B0-95F1C8B655A5}"/>
          </ac:spMkLst>
        </pc:spChg>
        <pc:spChg chg="add mod">
          <ac:chgData name="mitch lerdahl" userId="410ebb07c247f43d" providerId="Windows Live" clId="Web-{599D75E4-E427-4A87-BF0F-BD6A594B35E7}" dt="2019-07-20T22:08:37.296" v="2018" actId="20577"/>
          <ac:spMkLst>
            <pc:docMk/>
            <pc:sldMk cId="2336938739" sldId="274"/>
            <ac:spMk id="12" creationId="{E99DBEF4-CA1F-49B9-8883-E0DC9E89C766}"/>
          </ac:spMkLst>
        </pc:spChg>
        <pc:graphicFrameChg chg="add mod">
          <ac:chgData name="mitch lerdahl" userId="410ebb07c247f43d" providerId="Windows Live" clId="Web-{599D75E4-E427-4A87-BF0F-BD6A594B35E7}" dt="2019-07-20T22:07:24.046" v="1874" actId="1076"/>
          <ac:graphicFrameMkLst>
            <pc:docMk/>
            <pc:sldMk cId="2336938739" sldId="274"/>
            <ac:graphicFrameMk id="6" creationId="{9F545C19-2F34-46CF-88D8-1DF55AA4E684}"/>
          </ac:graphicFrameMkLst>
        </pc:graphicFrameChg>
      </pc:sldChg>
      <pc:sldChg chg="addSp modSp">
        <pc:chgData name="mitch lerdahl" userId="410ebb07c247f43d" providerId="Windows Live" clId="Web-{599D75E4-E427-4A87-BF0F-BD6A594B35E7}" dt="2019-07-20T21:57:34.002" v="1282" actId="20577"/>
        <pc:sldMkLst>
          <pc:docMk/>
          <pc:sldMk cId="1684785114" sldId="275"/>
        </pc:sldMkLst>
        <pc:spChg chg="mod">
          <ac:chgData name="mitch lerdahl" userId="410ebb07c247f43d" providerId="Windows Live" clId="Web-{599D75E4-E427-4A87-BF0F-BD6A594B35E7}" dt="2019-07-20T21:57:34.002" v="1282" actId="20577"/>
          <ac:spMkLst>
            <pc:docMk/>
            <pc:sldMk cId="1684785114" sldId="275"/>
            <ac:spMk id="3" creationId="{00000000-0000-0000-0000-000000000000}"/>
          </ac:spMkLst>
        </pc:spChg>
        <pc:picChg chg="add mod">
          <ac:chgData name="mitch lerdahl" userId="410ebb07c247f43d" providerId="Windows Live" clId="Web-{599D75E4-E427-4A87-BF0F-BD6A594B35E7}" dt="2019-07-20T19:46:10.570" v="1122" actId="1076"/>
          <ac:picMkLst>
            <pc:docMk/>
            <pc:sldMk cId="1684785114" sldId="275"/>
            <ac:picMk id="2" creationId="{37C135A0-28EE-4B11-9376-C8D2A2CFC487}"/>
          </ac:picMkLst>
        </pc:picChg>
        <pc:picChg chg="add mod">
          <ac:chgData name="mitch lerdahl" userId="410ebb07c247f43d" providerId="Windows Live" clId="Web-{599D75E4-E427-4A87-BF0F-BD6A594B35E7}" dt="2019-07-20T19:46:08.648" v="1121" actId="1076"/>
          <ac:picMkLst>
            <pc:docMk/>
            <pc:sldMk cId="1684785114" sldId="275"/>
            <ac:picMk id="5" creationId="{678A1C13-8102-4368-B956-42459AA2D734}"/>
          </ac:picMkLst>
        </pc:picChg>
      </pc:sldChg>
      <pc:sldChg chg="del">
        <pc:chgData name="mitch lerdahl" userId="410ebb07c247f43d" providerId="Windows Live" clId="Web-{599D75E4-E427-4A87-BF0F-BD6A594B35E7}" dt="2019-07-20T22:16:44.003" v="2112"/>
        <pc:sldMkLst>
          <pc:docMk/>
          <pc:sldMk cId="1169040239" sldId="276"/>
        </pc:sldMkLst>
      </pc:sldChg>
      <pc:sldChg chg="del">
        <pc:chgData name="mitch lerdahl" userId="410ebb07c247f43d" providerId="Windows Live" clId="Web-{599D75E4-E427-4A87-BF0F-BD6A594B35E7}" dt="2019-07-20T22:17:05.816" v="2115"/>
        <pc:sldMkLst>
          <pc:docMk/>
          <pc:sldMk cId="3078986930" sldId="277"/>
        </pc:sldMkLst>
      </pc:sldChg>
      <pc:sldChg chg="addSp delSp modSp">
        <pc:chgData name="mitch lerdahl" userId="410ebb07c247f43d" providerId="Windows Live" clId="Web-{599D75E4-E427-4A87-BF0F-BD6A594B35E7}" dt="2019-07-20T22:36:48.151" v="2346" actId="1076"/>
        <pc:sldMkLst>
          <pc:docMk/>
          <pc:sldMk cId="2566160299" sldId="278"/>
        </pc:sldMkLst>
        <pc:spChg chg="del">
          <ac:chgData name="mitch lerdahl" userId="410ebb07c247f43d" providerId="Windows Live" clId="Web-{599D75E4-E427-4A87-BF0F-BD6A594B35E7}" dt="2019-07-20T22:30:49.090" v="2139"/>
          <ac:spMkLst>
            <pc:docMk/>
            <pc:sldMk cId="2566160299" sldId="278"/>
            <ac:spMk id="2" creationId="{00000000-0000-0000-0000-000000000000}"/>
          </ac:spMkLst>
        </pc:spChg>
        <pc:spChg chg="mod">
          <ac:chgData name="mitch lerdahl" userId="410ebb07c247f43d" providerId="Windows Live" clId="Web-{599D75E4-E427-4A87-BF0F-BD6A594B35E7}" dt="2019-07-20T22:32:19.927" v="2339" actId="1076"/>
          <ac:spMkLst>
            <pc:docMk/>
            <pc:sldMk cId="2566160299" sldId="278"/>
            <ac:spMk id="3" creationId="{00000000-0000-0000-0000-000000000000}"/>
          </ac:spMkLst>
        </pc:spChg>
        <pc:spChg chg="mod">
          <ac:chgData name="mitch lerdahl" userId="410ebb07c247f43d" providerId="Windows Live" clId="Web-{599D75E4-E427-4A87-BF0F-BD6A594B35E7}" dt="2019-07-20T22:30:43.996" v="2138" actId="1076"/>
          <ac:spMkLst>
            <pc:docMk/>
            <pc:sldMk cId="2566160299" sldId="278"/>
            <ac:spMk id="5" creationId="{00000000-0000-0000-0000-000000000000}"/>
          </ac:spMkLst>
        </pc:spChg>
        <pc:picChg chg="add del mod">
          <ac:chgData name="mitch lerdahl" userId="410ebb07c247f43d" providerId="Windows Live" clId="Web-{599D75E4-E427-4A87-BF0F-BD6A594B35E7}" dt="2019-07-20T22:36:41.651" v="2344"/>
          <ac:picMkLst>
            <pc:docMk/>
            <pc:sldMk cId="2566160299" sldId="278"/>
            <ac:picMk id="4" creationId="{CA414CA9-468B-48A7-A090-71FC5CC1A69C}"/>
          </ac:picMkLst>
        </pc:picChg>
        <pc:picChg chg="add mod">
          <ac:chgData name="mitch lerdahl" userId="410ebb07c247f43d" providerId="Windows Live" clId="Web-{599D75E4-E427-4A87-BF0F-BD6A594B35E7}" dt="2019-07-20T22:36:48.151" v="2346" actId="1076"/>
          <ac:picMkLst>
            <pc:docMk/>
            <pc:sldMk cId="2566160299" sldId="278"/>
            <ac:picMk id="7" creationId="{2E36DCD1-119F-4112-A1AF-8C098BEB1829}"/>
          </ac:picMkLst>
        </pc:picChg>
      </pc:sldChg>
      <pc:sldChg chg="addSp delSp modSp add replId">
        <pc:chgData name="mitch lerdahl" userId="410ebb07c247f43d" providerId="Windows Live" clId="Web-{599D75E4-E427-4A87-BF0F-BD6A594B35E7}" dt="2019-07-20T19:32:33.124" v="686"/>
        <pc:sldMkLst>
          <pc:docMk/>
          <pc:sldMk cId="1103580875" sldId="279"/>
        </pc:sldMkLst>
        <pc:spChg chg="mod">
          <ac:chgData name="mitch lerdahl" userId="410ebb07c247f43d" providerId="Windows Live" clId="Web-{599D75E4-E427-4A87-BF0F-BD6A594B35E7}" dt="2019-07-20T19:17:45.782" v="360" actId="20577"/>
          <ac:spMkLst>
            <pc:docMk/>
            <pc:sldMk cId="1103580875" sldId="279"/>
            <ac:spMk id="2" creationId="{00000000-0000-0000-0000-000000000000}"/>
          </ac:spMkLst>
        </pc:spChg>
        <pc:spChg chg="mod">
          <ac:chgData name="mitch lerdahl" userId="410ebb07c247f43d" providerId="Windows Live" clId="Web-{599D75E4-E427-4A87-BF0F-BD6A594B35E7}" dt="2019-07-20T19:19:33.604" v="651" actId="20577"/>
          <ac:spMkLst>
            <pc:docMk/>
            <pc:sldMk cId="1103580875" sldId="279"/>
            <ac:spMk id="3" creationId="{00000000-0000-0000-0000-000000000000}"/>
          </ac:spMkLst>
        </pc:spChg>
        <pc:spChg chg="add del mod">
          <ac:chgData name="mitch lerdahl" userId="410ebb07c247f43d" providerId="Windows Live" clId="Web-{599D75E4-E427-4A87-BF0F-BD6A594B35E7}" dt="2019-07-20T19:32:33.124" v="686"/>
          <ac:spMkLst>
            <pc:docMk/>
            <pc:sldMk cId="1103580875" sldId="279"/>
            <ac:spMk id="13" creationId="{C188283D-8B7F-48DA-AF76-5158784FD5EF}"/>
          </ac:spMkLst>
        </pc:spChg>
        <pc:graphicFrameChg chg="del">
          <ac:chgData name="mitch lerdahl" userId="410ebb07c247f43d" providerId="Windows Live" clId="Web-{599D75E4-E427-4A87-BF0F-BD6A594B35E7}" dt="2019-07-20T19:32:22.108" v="685"/>
          <ac:graphicFrameMkLst>
            <pc:docMk/>
            <pc:sldMk cId="1103580875" sldId="279"/>
            <ac:graphicFrameMk id="6" creationId="{00000000-0000-0000-0000-000000000000}"/>
          </ac:graphicFrameMkLst>
        </pc:graphicFrameChg>
      </pc:sldChg>
      <pc:sldChg chg="modSp add del ord replId">
        <pc:chgData name="mitch lerdahl" userId="410ebb07c247f43d" providerId="Windows Live" clId="Web-{599D75E4-E427-4A87-BF0F-BD6A594B35E7}" dt="2019-07-20T22:11:06.297" v="2063"/>
        <pc:sldMkLst>
          <pc:docMk/>
          <pc:sldMk cId="1799372240" sldId="280"/>
        </pc:sldMkLst>
        <pc:spChg chg="mod">
          <ac:chgData name="mitch lerdahl" userId="410ebb07c247f43d" providerId="Windows Live" clId="Web-{599D75E4-E427-4A87-BF0F-BD6A594B35E7}" dt="2019-07-20T19:20:55.042" v="682" actId="20577"/>
          <ac:spMkLst>
            <pc:docMk/>
            <pc:sldMk cId="1799372240" sldId="280"/>
            <ac:spMk id="2" creationId="{00000000-0000-0000-0000-000000000000}"/>
          </ac:spMkLst>
        </pc:spChg>
        <pc:spChg chg="mod">
          <ac:chgData name="mitch lerdahl" userId="410ebb07c247f43d" providerId="Windows Live" clId="Web-{599D75E4-E427-4A87-BF0F-BD6A594B35E7}" dt="2019-07-20T19:54:28.277" v="1211" actId="20577"/>
          <ac:spMkLst>
            <pc:docMk/>
            <pc:sldMk cId="1799372240" sldId="280"/>
            <ac:spMk id="3" creationId="{00000000-0000-0000-0000-000000000000}"/>
          </ac:spMkLst>
        </pc:spChg>
      </pc:sldChg>
      <pc:sldChg chg="addSp delSp modSp add replId">
        <pc:chgData name="mitch lerdahl" userId="410ebb07c247f43d" providerId="Windows Live" clId="Web-{599D75E4-E427-4A87-BF0F-BD6A594B35E7}" dt="2019-07-20T21:57:23.658" v="1281" actId="1076"/>
        <pc:sldMkLst>
          <pc:docMk/>
          <pc:sldMk cId="2878924493" sldId="281"/>
        </pc:sldMkLst>
        <pc:spChg chg="mod">
          <ac:chgData name="mitch lerdahl" userId="410ebb07c247f43d" providerId="Windows Live" clId="Web-{599D75E4-E427-4A87-BF0F-BD6A594B35E7}" dt="2019-07-20T21:57:19.564" v="1278" actId="20577"/>
          <ac:spMkLst>
            <pc:docMk/>
            <pc:sldMk cId="2878924493" sldId="281"/>
            <ac:spMk id="3" creationId="{00000000-0000-0000-0000-000000000000}"/>
          </ac:spMkLst>
        </pc:spChg>
        <pc:picChg chg="del">
          <ac:chgData name="mitch lerdahl" userId="410ebb07c247f43d" providerId="Windows Live" clId="Web-{599D75E4-E427-4A87-BF0F-BD6A594B35E7}" dt="2019-07-20T19:48:56.618" v="1193"/>
          <ac:picMkLst>
            <pc:docMk/>
            <pc:sldMk cId="2878924493" sldId="281"/>
            <ac:picMk id="2" creationId="{37C135A0-28EE-4B11-9376-C8D2A2CFC487}"/>
          </ac:picMkLst>
        </pc:picChg>
        <pc:picChg chg="add mod">
          <ac:chgData name="mitch lerdahl" userId="410ebb07c247f43d" providerId="Windows Live" clId="Web-{599D75E4-E427-4A87-BF0F-BD6A594B35E7}" dt="2019-07-20T21:57:23.658" v="1281" actId="1076"/>
          <ac:picMkLst>
            <pc:docMk/>
            <pc:sldMk cId="2878924493" sldId="281"/>
            <ac:picMk id="4" creationId="{8C8F487B-306A-4FA2-B1B3-9715496A7716}"/>
          </ac:picMkLst>
        </pc:picChg>
        <pc:picChg chg="del">
          <ac:chgData name="mitch lerdahl" userId="410ebb07c247f43d" providerId="Windows Live" clId="Web-{599D75E4-E427-4A87-BF0F-BD6A594B35E7}" dt="2019-07-20T19:48:59.946" v="1194"/>
          <ac:picMkLst>
            <pc:docMk/>
            <pc:sldMk cId="2878924493" sldId="281"/>
            <ac:picMk id="5" creationId="{678A1C13-8102-4368-B956-42459AA2D734}"/>
          </ac:picMkLst>
        </pc:picChg>
      </pc:sldChg>
      <pc:sldChg chg="modSp add replId">
        <pc:chgData name="mitch lerdahl" userId="410ebb07c247f43d" providerId="Windows Live" clId="Web-{599D75E4-E427-4A87-BF0F-BD6A594B35E7}" dt="2019-07-20T22:10:33.281" v="2059" actId="20577"/>
        <pc:sldMkLst>
          <pc:docMk/>
          <pc:sldMk cId="2950511292" sldId="282"/>
        </pc:sldMkLst>
        <pc:spChg chg="mod">
          <ac:chgData name="mitch lerdahl" userId="410ebb07c247f43d" providerId="Windows Live" clId="Web-{599D75E4-E427-4A87-BF0F-BD6A594B35E7}" dt="2019-07-20T22:10:33.281" v="2059" actId="20577"/>
          <ac:spMkLst>
            <pc:docMk/>
            <pc:sldMk cId="2950511292" sldId="282"/>
            <ac:spMk id="3" creationId="{00000000-0000-0000-0000-000000000000}"/>
          </ac:spMkLst>
        </pc:spChg>
        <pc:picChg chg="mod">
          <ac:chgData name="mitch lerdahl" userId="410ebb07c247f43d" providerId="Windows Live" clId="Web-{599D75E4-E427-4A87-BF0F-BD6A594B35E7}" dt="2019-07-20T21:57:15.549" v="1277" actId="1076"/>
          <ac:picMkLst>
            <pc:docMk/>
            <pc:sldMk cId="2950511292" sldId="282"/>
            <ac:picMk id="4" creationId="{8C8F487B-306A-4FA2-B1B3-9715496A7716}"/>
          </ac:picMkLst>
        </pc:picChg>
      </pc:sldChg>
      <pc:sldChg chg="addSp delSp modSp add replId">
        <pc:chgData name="mitch lerdahl" userId="410ebb07c247f43d" providerId="Windows Live" clId="Web-{599D75E4-E427-4A87-BF0F-BD6A594B35E7}" dt="2019-07-20T21:57:04.877" v="1273" actId="1076"/>
        <pc:sldMkLst>
          <pc:docMk/>
          <pc:sldMk cId="2244354275" sldId="283"/>
        </pc:sldMkLst>
        <pc:spChg chg="mod">
          <ac:chgData name="mitch lerdahl" userId="410ebb07c247f43d" providerId="Windows Live" clId="Web-{599D75E4-E427-4A87-BF0F-BD6A594B35E7}" dt="2019-07-20T21:57:00.502" v="1270" actId="20577"/>
          <ac:spMkLst>
            <pc:docMk/>
            <pc:sldMk cId="2244354275" sldId="283"/>
            <ac:spMk id="3" creationId="{00000000-0000-0000-0000-000000000000}"/>
          </ac:spMkLst>
        </pc:spChg>
        <pc:picChg chg="add mod">
          <ac:chgData name="mitch lerdahl" userId="410ebb07c247f43d" providerId="Windows Live" clId="Web-{599D75E4-E427-4A87-BF0F-BD6A594B35E7}" dt="2019-07-20T21:57:04.877" v="1273" actId="1076"/>
          <ac:picMkLst>
            <pc:docMk/>
            <pc:sldMk cId="2244354275" sldId="283"/>
            <ac:picMk id="2" creationId="{0EF9CA61-4F88-4B31-A200-0C431371308A}"/>
          </ac:picMkLst>
        </pc:picChg>
        <pc:picChg chg="del">
          <ac:chgData name="mitch lerdahl" userId="410ebb07c247f43d" providerId="Windows Live" clId="Web-{599D75E4-E427-4A87-BF0F-BD6A594B35E7}" dt="2019-07-20T21:55:26.469" v="1235"/>
          <ac:picMkLst>
            <pc:docMk/>
            <pc:sldMk cId="2244354275" sldId="283"/>
            <ac:picMk id="4" creationId="{8C8F487B-306A-4FA2-B1B3-9715496A7716}"/>
          </ac:picMkLst>
        </pc:picChg>
      </pc:sldChg>
      <pc:sldChg chg="addSp delSp modSp add replId">
        <pc:chgData name="mitch lerdahl" userId="410ebb07c247f43d" providerId="Windows Live" clId="Web-{599D75E4-E427-4A87-BF0F-BD6A594B35E7}" dt="2019-07-20T21:59:48.518" v="1332" actId="1076"/>
        <pc:sldMkLst>
          <pc:docMk/>
          <pc:sldMk cId="231789589" sldId="284"/>
        </pc:sldMkLst>
        <pc:spChg chg="mod">
          <ac:chgData name="mitch lerdahl" userId="410ebb07c247f43d" providerId="Windows Live" clId="Web-{599D75E4-E427-4A87-BF0F-BD6A594B35E7}" dt="2019-07-20T21:58:54.080" v="1325" actId="20577"/>
          <ac:spMkLst>
            <pc:docMk/>
            <pc:sldMk cId="231789589" sldId="284"/>
            <ac:spMk id="3" creationId="{00000000-0000-0000-0000-000000000000}"/>
          </ac:spMkLst>
        </pc:spChg>
        <pc:picChg chg="del">
          <ac:chgData name="mitch lerdahl" userId="410ebb07c247f43d" providerId="Windows Live" clId="Web-{599D75E4-E427-4A87-BF0F-BD6A594B35E7}" dt="2019-07-20T21:58:11.018" v="1286"/>
          <ac:picMkLst>
            <pc:docMk/>
            <pc:sldMk cId="231789589" sldId="284"/>
            <ac:picMk id="2" creationId="{0EF9CA61-4F88-4B31-A200-0C431371308A}"/>
          </ac:picMkLst>
        </pc:picChg>
        <pc:picChg chg="add mod">
          <ac:chgData name="mitch lerdahl" userId="410ebb07c247f43d" providerId="Windows Live" clId="Web-{599D75E4-E427-4A87-BF0F-BD6A594B35E7}" dt="2019-07-20T21:59:48.518" v="1332" actId="1076"/>
          <ac:picMkLst>
            <pc:docMk/>
            <pc:sldMk cId="231789589" sldId="284"/>
            <ac:picMk id="4" creationId="{BB4B594C-4CD3-4CDA-9F4B-555D674AAA3D}"/>
          </ac:picMkLst>
        </pc:picChg>
      </pc:sldChg>
      <pc:sldChg chg="addSp delSp modSp add replId">
        <pc:chgData name="mitch lerdahl" userId="410ebb07c247f43d" providerId="Windows Live" clId="Web-{599D75E4-E427-4A87-BF0F-BD6A594B35E7}" dt="2019-07-20T22:14:36.221" v="2110" actId="1076"/>
        <pc:sldMkLst>
          <pc:docMk/>
          <pc:sldMk cId="1041589700" sldId="285"/>
        </pc:sldMkLst>
        <pc:spChg chg="mod">
          <ac:chgData name="mitch lerdahl" userId="410ebb07c247f43d" providerId="Windows Live" clId="Web-{599D75E4-E427-4A87-BF0F-BD6A594B35E7}" dt="2019-07-20T22:13:17.127" v="2104" actId="1076"/>
          <ac:spMkLst>
            <pc:docMk/>
            <pc:sldMk cId="1041589700" sldId="285"/>
            <ac:spMk id="3" creationId="{00000000-0000-0000-0000-000000000000}"/>
          </ac:spMkLst>
        </pc:spChg>
        <pc:picChg chg="add del mod">
          <ac:chgData name="mitch lerdahl" userId="410ebb07c247f43d" providerId="Windows Live" clId="Web-{599D75E4-E427-4A87-BF0F-BD6A594B35E7}" dt="2019-07-20T22:14:30.862" v="2109"/>
          <ac:picMkLst>
            <pc:docMk/>
            <pc:sldMk cId="1041589700" sldId="285"/>
            <ac:picMk id="2" creationId="{711DD663-8E19-418F-8CCE-7DA4EF701209}"/>
          </ac:picMkLst>
        </pc:picChg>
        <pc:picChg chg="del">
          <ac:chgData name="mitch lerdahl" userId="410ebb07c247f43d" providerId="Windows Live" clId="Web-{599D75E4-E427-4A87-BF0F-BD6A594B35E7}" dt="2019-07-20T22:01:27.257" v="1334"/>
          <ac:picMkLst>
            <pc:docMk/>
            <pc:sldMk cId="1041589700" sldId="285"/>
            <ac:picMk id="4" creationId="{BB4B594C-4CD3-4CDA-9F4B-555D674AAA3D}"/>
          </ac:picMkLst>
        </pc:picChg>
        <pc:picChg chg="add mod">
          <ac:chgData name="mitch lerdahl" userId="410ebb07c247f43d" providerId="Windows Live" clId="Web-{599D75E4-E427-4A87-BF0F-BD6A594B35E7}" dt="2019-07-20T22:14:36.221" v="2110" actId="1076"/>
          <ac:picMkLst>
            <pc:docMk/>
            <pc:sldMk cId="1041589700" sldId="285"/>
            <ac:picMk id="6" creationId="{3AFF6866-465C-41BE-9F92-3BB6D83A2995}"/>
          </ac:picMkLst>
        </pc:picChg>
      </pc:sldChg>
      <pc:sldChg chg="new del">
        <pc:chgData name="mitch lerdahl" userId="410ebb07c247f43d" providerId="Windows Live" clId="Web-{599D75E4-E427-4A87-BF0F-BD6A594B35E7}" dt="2019-07-20T22:17:08.925" v="2117"/>
        <pc:sldMkLst>
          <pc:docMk/>
          <pc:sldMk cId="1823613296" sldId="286"/>
        </pc:sldMkLst>
      </pc:sldChg>
      <pc:sldChg chg="new del">
        <pc:chgData name="mitch lerdahl" userId="410ebb07c247f43d" providerId="Windows Live" clId="Web-{599D75E4-E427-4A87-BF0F-BD6A594B35E7}" dt="2019-07-20T22:17:06.972" v="2116"/>
        <pc:sldMkLst>
          <pc:docMk/>
          <pc:sldMk cId="1326433904" sldId="287"/>
        </pc:sldMkLst>
      </pc:sldChg>
    </pc:docChg>
  </pc:docChgLst>
  <pc:docChgLst>
    <pc:chgData name="mitch lerdahl" userId="410ebb07c247f43d" providerId="Windows Live" clId="Web-{B8596897-AC84-412B-858F-07AC8F503838}"/>
    <pc:docChg chg="delSld modSld">
      <pc:chgData name="mitch lerdahl" userId="410ebb07c247f43d" providerId="Windows Live" clId="Web-{B8596897-AC84-412B-858F-07AC8F503838}" dt="2019-07-21T03:51:16.140" v="53"/>
      <pc:docMkLst>
        <pc:docMk/>
      </pc:docMkLst>
      <pc:sldChg chg="modSp">
        <pc:chgData name="mitch lerdahl" userId="410ebb07c247f43d" providerId="Windows Live" clId="Web-{B8596897-AC84-412B-858F-07AC8F503838}" dt="2019-07-21T03:50:37.124" v="50" actId="20577"/>
        <pc:sldMkLst>
          <pc:docMk/>
          <pc:sldMk cId="2836970820" sldId="257"/>
        </pc:sldMkLst>
        <pc:spChg chg="mod">
          <ac:chgData name="mitch lerdahl" userId="410ebb07c247f43d" providerId="Windows Live" clId="Web-{B8596897-AC84-412B-858F-07AC8F503838}" dt="2019-07-21T03:50:37.124" v="50" actId="20577"/>
          <ac:spMkLst>
            <pc:docMk/>
            <pc:sldMk cId="2836970820" sldId="257"/>
            <ac:spMk id="3" creationId="{00000000-0000-0000-0000-000000000000}"/>
          </ac:spMkLst>
        </pc:spChg>
      </pc:sldChg>
      <pc:sldChg chg="del">
        <pc:chgData name="mitch lerdahl" userId="410ebb07c247f43d" providerId="Windows Live" clId="Web-{B8596897-AC84-412B-858F-07AC8F503838}" dt="2019-07-21T03:51:16.140" v="53"/>
        <pc:sldMkLst>
          <pc:docMk/>
          <pc:sldMk cId="2950511292" sldId="28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E_5A46E192_112_8B4ADAF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Routine Fitness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Find, build, and share routines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Inputs and out 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7048" y="1728804"/>
            <a:ext cx="4498848" cy="1749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Stats input</a:t>
            </a:r>
          </a:p>
          <a:p>
            <a:pPr lvl="1"/>
            <a:r>
              <a:rPr lang="en-US">
                <a:cs typeface="Calibri"/>
              </a:rPr>
              <a:t>Percent body fat</a:t>
            </a:r>
          </a:p>
          <a:p>
            <a:pPr lvl="1"/>
            <a:r>
              <a:rPr lang="en-US">
                <a:cs typeface="Calibri"/>
              </a:rPr>
              <a:t>Weight</a:t>
            </a:r>
          </a:p>
          <a:p>
            <a:pPr lvl="1"/>
            <a:r>
              <a:rPr lang="en-US">
                <a:cs typeface="Calibri"/>
              </a:rPr>
              <a:t>Chest, arms, etc size</a:t>
            </a:r>
          </a:p>
          <a:p>
            <a:pPr lvl="1"/>
            <a:r>
              <a:rPr lang="en-US">
                <a:cs typeface="Calibri"/>
              </a:rPr>
              <a:t>Weight being lifted</a:t>
            </a:r>
          </a:p>
          <a:p>
            <a:pPr marL="36576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1728804"/>
            <a:ext cx="4498848" cy="14751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User Information</a:t>
            </a:r>
          </a:p>
          <a:p>
            <a:pPr lvl="1"/>
            <a:r>
              <a:rPr lang="en-US">
                <a:cs typeface="Calibri"/>
              </a:rPr>
              <a:t>Age</a:t>
            </a:r>
          </a:p>
          <a:p>
            <a:pPr lvl="1"/>
            <a:r>
              <a:rPr lang="en-US">
                <a:cs typeface="Calibri"/>
              </a:rPr>
              <a:t>Location</a:t>
            </a:r>
          </a:p>
          <a:p>
            <a:pPr lvl="1"/>
            <a:r>
              <a:rPr lang="en-US">
                <a:cs typeface="Calibri"/>
              </a:rPr>
              <a:t>Weight</a:t>
            </a:r>
          </a:p>
          <a:p>
            <a:pPr lvl="1"/>
            <a:r>
              <a:rPr lang="en-US">
                <a:cs typeface="Calibri"/>
              </a:rPr>
              <a:t>about</a:t>
            </a:r>
          </a:p>
        </p:txBody>
      </p:sp>
      <p:graphicFrame>
        <p:nvGraphicFramePr>
          <p:cNvPr id="6" name="Content Placeholder 6" descr="Clustered column chart representing&#10;3 series for 4 categories">
            <a:extLst>
              <a:ext uri="{FF2B5EF4-FFF2-40B4-BE49-F238E27FC236}">
                <a16:creationId xmlns:a16="http://schemas.microsoft.com/office/drawing/2014/main" id="{9F545C19-2F34-46CF-88D8-1DF55AA4E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9090"/>
              </p:ext>
            </p:extLst>
          </p:nvPr>
        </p:nvGraphicFramePr>
        <p:xfrm>
          <a:off x="3446720" y="4461243"/>
          <a:ext cx="4509977" cy="219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8F7645-8736-4BA2-B5B0-95F1C8B655A5}"/>
              </a:ext>
            </a:extLst>
          </p:cNvPr>
          <p:cNvSpPr txBox="1">
            <a:spLocks/>
          </p:cNvSpPr>
          <p:nvPr/>
        </p:nvSpPr>
        <p:spPr>
          <a:xfrm>
            <a:off x="1422495" y="3405204"/>
            <a:ext cx="4498848" cy="1749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Creating routines</a:t>
            </a:r>
          </a:p>
          <a:p>
            <a:pPr lvl="1"/>
            <a:r>
              <a:rPr lang="en-US">
                <a:cs typeface="Calibri"/>
              </a:rPr>
              <a:t>Number of sets and reps</a:t>
            </a:r>
          </a:p>
          <a:p>
            <a:pPr lvl="1"/>
            <a:r>
              <a:rPr lang="en-US">
                <a:cs typeface="Calibri"/>
              </a:rPr>
              <a:t>Weight to be used</a:t>
            </a:r>
          </a:p>
          <a:p>
            <a:pPr marL="36576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9DBEF4-CA1F-49B9-8883-E0DC9E89C766}"/>
              </a:ext>
            </a:extLst>
          </p:cNvPr>
          <p:cNvSpPr txBox="1">
            <a:spLocks/>
          </p:cNvSpPr>
          <p:nvPr/>
        </p:nvSpPr>
        <p:spPr>
          <a:xfrm>
            <a:off x="6171704" y="3130530"/>
            <a:ext cx="4498848" cy="1749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  <a:p>
            <a:pPr marL="36576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6E6DE0E-D806-44E9-A15C-72F1FEA84329}"/>
              </a:ext>
            </a:extLst>
          </p:cNvPr>
          <p:cNvSpPr txBox="1">
            <a:spLocks/>
          </p:cNvSpPr>
          <p:nvPr/>
        </p:nvSpPr>
        <p:spPr>
          <a:xfrm>
            <a:off x="5920081" y="3207648"/>
            <a:ext cx="4498848" cy="147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Journal</a:t>
            </a:r>
          </a:p>
          <a:p>
            <a:pPr lvl="1"/>
            <a:r>
              <a:rPr lang="en-US">
                <a:cs typeface="Calibri"/>
              </a:rPr>
              <a:t>Measurements</a:t>
            </a:r>
          </a:p>
          <a:p>
            <a:pPr lvl="1"/>
            <a:r>
              <a:rPr lang="en-US">
                <a:cs typeface="Calibri"/>
              </a:rPr>
              <a:t>Photo uploads</a:t>
            </a:r>
          </a:p>
          <a:p>
            <a:pPr lvl="1"/>
            <a:r>
              <a:rPr lang="en-US">
                <a:cs typeface="Calibri"/>
              </a:rPr>
              <a:t>Goals</a:t>
            </a:r>
          </a:p>
          <a:p>
            <a:pPr lvl="1"/>
            <a:r>
              <a:rPr lang="en-US">
                <a:cs typeface="Calibri"/>
              </a:rPr>
              <a:t>Journal Entries</a:t>
            </a:r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-83288"/>
            <a:ext cx="9144000" cy="1143000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Entity relationship diagram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3AFF6866-465C-41BE-9F92-3BB6D83A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14" y="1060060"/>
            <a:ext cx="7545572" cy="54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32813" y="726396"/>
            <a:ext cx="3125787" cy="626702"/>
          </a:xfrm>
        </p:spPr>
        <p:txBody>
          <a:bodyPr/>
          <a:lstStyle/>
          <a:p>
            <a:r>
              <a:rPr lang="en-US"/>
              <a:t>End Results</a:t>
            </a:r>
            <a:endParaRPr lang="en-US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82185" y="1738691"/>
            <a:ext cx="3870066" cy="1961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cs typeface="Calibri"/>
              </a:rPr>
              <a:t>Easy to use platform</a:t>
            </a:r>
          </a:p>
          <a:p>
            <a:pPr marL="285750" indent="-285750">
              <a:buChar char="•"/>
            </a:pPr>
            <a:r>
              <a:rPr lang="en-US" sz="2000">
                <a:cs typeface="Calibri"/>
              </a:rPr>
              <a:t>Ability to create and share routines</a:t>
            </a:r>
          </a:p>
          <a:p>
            <a:pPr marL="285750" indent="-285750">
              <a:buChar char="•"/>
            </a:pPr>
            <a:r>
              <a:rPr lang="en-US" sz="2000">
                <a:cs typeface="Calibri"/>
              </a:rPr>
              <a:t>Track and set goals</a:t>
            </a:r>
          </a:p>
        </p:txBody>
      </p:sp>
      <p:pic>
        <p:nvPicPr>
          <p:cNvPr id="7" name="Picture 7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2E36DCD1-119F-4112-A1AF-8C098BEB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24" y="1319324"/>
            <a:ext cx="5587409" cy="41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Application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Who are the Users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Interface Layout</a:t>
            </a:r>
            <a:endParaRPr lang="en-US"/>
          </a:p>
          <a:p>
            <a:r>
              <a:rPr lang="en-US"/>
              <a:t>Input and outputs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my Potential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Users new to weight lifting</a:t>
            </a:r>
          </a:p>
          <a:p>
            <a:r>
              <a:rPr lang="en-US"/>
              <a:t>Users who want a place to create routines</a:t>
            </a:r>
          </a:p>
          <a:p>
            <a:r>
              <a:rPr lang="en-US">
                <a:cs typeface="Calibri"/>
              </a:rPr>
              <a:t>Personal trainers who want to create and share routines to their clients</a:t>
            </a:r>
          </a:p>
        </p:txBody>
      </p:sp>
    </p:spTree>
    <p:extLst>
      <p:ext uri="{BB962C8B-B14F-4D97-AF65-F5344CB8AC3E}">
        <p14:creationId xmlns:p14="http://schemas.microsoft.com/office/powerpoint/2010/main" val="110358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do the users want?</a:t>
            </a:r>
            <a:endParaRPr lang="en-US">
              <a:cs typeface="Calibri Ligh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Simple interface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C135A0-28EE-4B11-9376-C8D2A2CF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4" y="1908434"/>
            <a:ext cx="5374757" cy="401578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8A1C13-8102-4368-B956-42459AA2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64" y="1912543"/>
            <a:ext cx="5348176" cy="40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 user profile</a:t>
            </a:r>
            <a:endParaRPr lang="en-US"/>
          </a:p>
        </p:txBody>
      </p:sp>
      <p:pic>
        <p:nvPicPr>
          <p:cNvPr id="4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8F487B-306A-4FA2-B1B3-9715496A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11" y="1870152"/>
            <a:ext cx="6189920" cy="45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2C81-53A6-4C69-BE1F-C5894EB2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 journal to track goals and stats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571F55-A44C-4874-8719-6D6F985E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78" y="1754804"/>
            <a:ext cx="6355644" cy="46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 Library of Workouts</a:t>
            </a:r>
            <a:endParaRPr lang="en-US"/>
          </a:p>
        </p:txBody>
      </p:sp>
      <p:pic>
        <p:nvPicPr>
          <p:cNvPr id="2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EF9CA61-4F88-4B31-A200-0C431371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215" y="1773811"/>
            <a:ext cx="6021571" cy="45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5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Create and Share Routines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4B594C-4CD3-4CDA-9F4B-555D674A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28" y="1603727"/>
            <a:ext cx="6243083" cy="46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Health Fitness 16x9</vt:lpstr>
      <vt:lpstr>Routine Fitness</vt:lpstr>
      <vt:lpstr>Application overview</vt:lpstr>
      <vt:lpstr>Who are my Potential users?</vt:lpstr>
      <vt:lpstr>What do the users want?</vt:lpstr>
      <vt:lpstr>A Simple interface</vt:lpstr>
      <vt:lpstr>a user profile</vt:lpstr>
      <vt:lpstr>A journal to track goals and stats</vt:lpstr>
      <vt:lpstr>A Library of Workouts</vt:lpstr>
      <vt:lpstr>Create and Share Routines</vt:lpstr>
      <vt:lpstr>Inputs and out puts</vt:lpstr>
      <vt:lpstr>Entity relationship diagram</vt:lpstr>
      <vt:lpstr>End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 Fitness</dc:title>
  <dc:creator>mitch lerdahl</dc:creator>
  <cp:revision>1</cp:revision>
  <dcterms:created xsi:type="dcterms:W3CDTF">2019-07-19T00:59:10Z</dcterms:created>
  <dcterms:modified xsi:type="dcterms:W3CDTF">2019-07-21T23:41:15Z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