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0c9423d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0c9423d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0c9423d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0c9423d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0c9423d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0c9423d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0c9423d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0c9423d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0c9423d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0c9423d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0c9423d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0c9423d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Vyhledávání pozice prvku za použití algoritmu Binary search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David Mrlík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úlohy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Zapsat prvek do vzestupně setříděné posloupnosti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Prvek se předtím nesmí vyskytovat v setříděné posloupnosti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Využití algoritmu Binary search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Popis </a:t>
            </a:r>
            <a:r>
              <a:rPr lang="cs"/>
              <a:t>Algoritmu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55" y="960263"/>
            <a:ext cx="670439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zdrojové kódu v jazyce JAVA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75" y="1314952"/>
            <a:ext cx="69218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Screenshoty z akceptačních testů #1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59618" l="0" r="0" t="0"/>
          <a:stretch/>
        </p:blipFill>
        <p:spPr>
          <a:xfrm>
            <a:off x="1051525" y="1314950"/>
            <a:ext cx="70409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/>
              <a:t>Screenshoty z akceptačních testů #2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40126"/>
          <a:stretch/>
        </p:blipFill>
        <p:spPr>
          <a:xfrm>
            <a:off x="2197637" y="1314950"/>
            <a:ext cx="47487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Screenshoty z akceptačních testů #3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26" y="1314950"/>
            <a:ext cx="50737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