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2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127" autoAdjust="0"/>
    <p:restoredTop sz="94660"/>
  </p:normalViewPr>
  <p:slideViewPr>
    <p:cSldViewPr snapToGrid="0">
      <p:cViewPr>
        <p:scale>
          <a:sx n="100" d="100"/>
          <a:sy n="100" d="100"/>
        </p:scale>
        <p:origin x="33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4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7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3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9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5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54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01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0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817E-7F14-49E1-8D8E-BF89F153CB94}" type="datetimeFigureOut">
              <a:rPr kumimoji="1" lang="ja-JP" altLang="en-US" smtClean="0"/>
              <a:t>2017/7/31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EC1-F1BE-45E4-87A6-12C73E649F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F88DD9-6082-4BB6-84CC-0D93AC61F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8910" y="88582"/>
            <a:ext cx="2553359" cy="7030403"/>
          </a:xfrm>
          <a:prstGeom prst="rect">
            <a:avLst/>
          </a:prstGeom>
        </p:spPr>
      </p:pic>
      <p:sp>
        <p:nvSpPr>
          <p:cNvPr id="6" name="Input">
            <a:extLst>
              <a:ext uri="{FF2B5EF4-FFF2-40B4-BE49-F238E27FC236}">
                <a16:creationId xmlns:a16="http://schemas.microsoft.com/office/drawing/2014/main" id="{FFDA2C51-A7DC-4BAD-9FF0-D5C67DAB0B65}"/>
              </a:ext>
            </a:extLst>
          </p:cNvPr>
          <p:cNvSpPr/>
          <p:nvPr/>
        </p:nvSpPr>
        <p:spPr>
          <a:xfrm>
            <a:off x="1938525" y="741487"/>
            <a:ext cx="1976250" cy="307726"/>
          </a:xfrm>
          <a:prstGeom prst="roundRect">
            <a:avLst>
              <a:gd name="adj" fmla="val 1078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例）〇〇 △△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">
            <a:extLst>
              <a:ext uri="{FF2B5EF4-FFF2-40B4-BE49-F238E27FC236}">
                <a16:creationId xmlns:a16="http://schemas.microsoft.com/office/drawing/2014/main" id="{F778FAD9-60ED-4717-9C42-B8FFC7E8C95C}"/>
              </a:ext>
            </a:extLst>
          </p:cNvPr>
          <p:cNvSpPr/>
          <p:nvPr/>
        </p:nvSpPr>
        <p:spPr>
          <a:xfrm>
            <a:off x="1938525" y="1170112"/>
            <a:ext cx="1976250" cy="307726"/>
          </a:xfrm>
          <a:prstGeom prst="roundRect">
            <a:avLst>
              <a:gd name="adj" fmla="val 1078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例）株式会社〇〇〇〇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516C4661-8C14-4763-BDD6-AEFA679946D2}"/>
              </a:ext>
            </a:extLst>
          </p:cNvPr>
          <p:cNvSpPr/>
          <p:nvPr/>
        </p:nvSpPr>
        <p:spPr>
          <a:xfrm>
            <a:off x="1938525" y="1950848"/>
            <a:ext cx="1976250" cy="307726"/>
          </a:xfrm>
          <a:prstGeom prst="roundRect">
            <a:avLst>
              <a:gd name="adj" fmla="val 1078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例）</a:t>
            </a:r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example@example.co.jp</a:t>
            </a: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63111DD3-8977-4FDE-829F-888DF217A03A}"/>
              </a:ext>
            </a:extLst>
          </p:cNvPr>
          <p:cNvSpPr/>
          <p:nvPr/>
        </p:nvSpPr>
        <p:spPr>
          <a:xfrm>
            <a:off x="1938525" y="3926439"/>
            <a:ext cx="197625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例）</a:t>
            </a:r>
            <a:r>
              <a:rPr lang="en-US" altLang="ja-JP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0312345678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id="{6B51A8AB-85F6-4F99-B5FC-36B6BCCFBC15}"/>
              </a:ext>
            </a:extLst>
          </p:cNvPr>
          <p:cNvSpPr/>
          <p:nvPr/>
        </p:nvSpPr>
        <p:spPr>
          <a:xfrm>
            <a:off x="1938525" y="1550484"/>
            <a:ext cx="1976250" cy="307726"/>
          </a:xfrm>
          <a:prstGeom prst="roundRect">
            <a:avLst>
              <a:gd name="adj" fmla="val 1078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例）〇〇</a:t>
            </a:r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部○○課</a:t>
            </a:r>
            <a:endParaRPr lang="zh-CN" alt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1AD8CAB-02B4-400C-B931-6085D7A25AAA}"/>
              </a:ext>
            </a:extLst>
          </p:cNvPr>
          <p:cNvGrpSpPr/>
          <p:nvPr/>
        </p:nvGrpSpPr>
        <p:grpSpPr>
          <a:xfrm>
            <a:off x="1938525" y="2400228"/>
            <a:ext cx="1976250" cy="307726"/>
            <a:chOff x="1938525" y="2854574"/>
            <a:chExt cx="2504700" cy="3077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Input">
              <a:extLst>
                <a:ext uri="{FF2B5EF4-FFF2-40B4-BE49-F238E27FC236}">
                  <a16:creationId xmlns:a16="http://schemas.microsoft.com/office/drawing/2014/main" id="{AC280B0C-67EE-4215-97F4-9FCDD9375F94}"/>
                </a:ext>
              </a:extLst>
            </p:cNvPr>
            <p:cNvSpPr/>
            <p:nvPr/>
          </p:nvSpPr>
          <p:spPr>
            <a:xfrm>
              <a:off x="1938525" y="2854574"/>
              <a:ext cx="2504700" cy="307726"/>
            </a:xfrm>
            <a:prstGeom prst="roundRect">
              <a:avLst>
                <a:gd name="adj" fmla="val 107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xyz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矢印: 山形 11">
              <a:extLst>
                <a:ext uri="{FF2B5EF4-FFF2-40B4-BE49-F238E27FC236}">
                  <a16:creationId xmlns:a16="http://schemas.microsoft.com/office/drawing/2014/main" id="{0E1B66E2-E7D5-4C04-8769-8E3DFCFA3146}"/>
                </a:ext>
              </a:extLst>
            </p:cNvPr>
            <p:cNvSpPr/>
            <p:nvPr/>
          </p:nvSpPr>
          <p:spPr>
            <a:xfrm rot="5400000">
              <a:off x="4138613" y="2941762"/>
              <a:ext cx="104776" cy="152401"/>
            </a:xfrm>
            <a:prstGeom prst="chevron">
              <a:avLst>
                <a:gd name="adj" fmla="val 77516"/>
              </a:avLst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Input">
            <a:extLst>
              <a:ext uri="{FF2B5EF4-FFF2-40B4-BE49-F238E27FC236}">
                <a16:creationId xmlns:a16="http://schemas.microsoft.com/office/drawing/2014/main" id="{9349EA2B-B748-40A7-9DDF-0F1D77DE15C3}"/>
              </a:ext>
            </a:extLst>
          </p:cNvPr>
          <p:cNvSpPr/>
          <p:nvPr/>
        </p:nvSpPr>
        <p:spPr>
          <a:xfrm>
            <a:off x="1938525" y="2842058"/>
            <a:ext cx="1976250" cy="991561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お問い合せ内容を詳しくお書きください。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DE69FF-EE89-4319-8CFA-8A4C432104FF}"/>
              </a:ext>
            </a:extLst>
          </p:cNvPr>
          <p:cNvSpPr txBox="1"/>
          <p:nvPr/>
        </p:nvSpPr>
        <p:spPr>
          <a:xfrm>
            <a:off x="876300" y="762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お名前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44A4F29-6529-4032-8A33-F7E00B58C1AA}"/>
              </a:ext>
            </a:extLst>
          </p:cNvPr>
          <p:cNvSpPr/>
          <p:nvPr/>
        </p:nvSpPr>
        <p:spPr>
          <a:xfrm>
            <a:off x="1465481" y="803807"/>
            <a:ext cx="407659" cy="1989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必須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0D80D1-D4C6-4ACB-93AB-851BCFB9CD57}"/>
              </a:ext>
            </a:extLst>
          </p:cNvPr>
          <p:cNvSpPr txBox="1"/>
          <p:nvPr/>
        </p:nvSpPr>
        <p:spPr>
          <a:xfrm>
            <a:off x="876300" y="11767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法人名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8EF77E1-5DC5-4073-884E-A4B13CBF0B12}"/>
              </a:ext>
            </a:extLst>
          </p:cNvPr>
          <p:cNvSpPr/>
          <p:nvPr/>
        </p:nvSpPr>
        <p:spPr>
          <a:xfrm>
            <a:off x="1465481" y="1217829"/>
            <a:ext cx="407659" cy="1989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必須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41DB6B-FE48-42ED-8451-DE819A856F83}"/>
              </a:ext>
            </a:extLst>
          </p:cNvPr>
          <p:cNvSpPr txBox="1"/>
          <p:nvPr/>
        </p:nvSpPr>
        <p:spPr>
          <a:xfrm>
            <a:off x="914400" y="198909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E-mail</a:t>
            </a:r>
            <a:endParaRPr kumimoji="1" lang="ja-JP" altLang="en-US" sz="1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2E3154D-9AE8-476F-9698-E43282A1AA4A}"/>
              </a:ext>
            </a:extLst>
          </p:cNvPr>
          <p:cNvSpPr/>
          <p:nvPr/>
        </p:nvSpPr>
        <p:spPr>
          <a:xfrm>
            <a:off x="1465481" y="2030216"/>
            <a:ext cx="407659" cy="1989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必須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F9A24E-F323-4114-9E53-BDC2DDDB47B0}"/>
              </a:ext>
            </a:extLst>
          </p:cNvPr>
          <p:cNvSpPr txBox="1"/>
          <p:nvPr/>
        </p:nvSpPr>
        <p:spPr>
          <a:xfrm>
            <a:off x="714375" y="39552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電話番号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BAEC136-E542-4476-8D91-F09DC0E7BF73}"/>
              </a:ext>
            </a:extLst>
          </p:cNvPr>
          <p:cNvSpPr/>
          <p:nvPr/>
        </p:nvSpPr>
        <p:spPr>
          <a:xfrm>
            <a:off x="1465481" y="3996340"/>
            <a:ext cx="407659" cy="1989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任意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C37E5B-B0F5-41EA-9ADA-C3CC0F208988}"/>
              </a:ext>
            </a:extLst>
          </p:cNvPr>
          <p:cNvSpPr txBox="1"/>
          <p:nvPr/>
        </p:nvSpPr>
        <p:spPr>
          <a:xfrm>
            <a:off x="719009" y="15589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所属部署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7662E02-2DE6-445B-8BF7-A98466B7E493}"/>
              </a:ext>
            </a:extLst>
          </p:cNvPr>
          <p:cNvSpPr/>
          <p:nvPr/>
        </p:nvSpPr>
        <p:spPr>
          <a:xfrm>
            <a:off x="1455956" y="1598829"/>
            <a:ext cx="407659" cy="1989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必須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720F32-0925-4D96-ADED-19AC6F2A397A}"/>
              </a:ext>
            </a:extLst>
          </p:cNvPr>
          <p:cNvSpPr txBox="1"/>
          <p:nvPr/>
        </p:nvSpPr>
        <p:spPr>
          <a:xfrm>
            <a:off x="584865" y="2452682"/>
            <a:ext cx="880617" cy="23428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50" dirty="0"/>
              <a:t>お問合せ内容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0766AB-173C-4AA3-B624-1D1DFE089F9F}"/>
              </a:ext>
            </a:extLst>
          </p:cNvPr>
          <p:cNvSpPr/>
          <p:nvPr/>
        </p:nvSpPr>
        <p:spPr>
          <a:xfrm>
            <a:off x="1468983" y="2454626"/>
            <a:ext cx="407659" cy="1989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必須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3A82B4E-11CA-4724-BEB8-87D7FEC994B3}"/>
              </a:ext>
            </a:extLst>
          </p:cNvPr>
          <p:cNvSpPr txBox="1"/>
          <p:nvPr/>
        </p:nvSpPr>
        <p:spPr>
          <a:xfrm>
            <a:off x="509647" y="316161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ご依頼の詳細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38D488B2-DF4C-449D-B521-8AC3FD383F41}"/>
              </a:ext>
            </a:extLst>
          </p:cNvPr>
          <p:cNvSpPr/>
          <p:nvPr/>
        </p:nvSpPr>
        <p:spPr>
          <a:xfrm>
            <a:off x="1491405" y="3186265"/>
            <a:ext cx="407659" cy="1989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任意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543584-D634-4ED3-AAF3-60DEC1AA1321}"/>
              </a:ext>
            </a:extLst>
          </p:cNvPr>
          <p:cNvSpPr/>
          <p:nvPr/>
        </p:nvSpPr>
        <p:spPr>
          <a:xfrm>
            <a:off x="-1781795" y="2618183"/>
            <a:ext cx="1553196" cy="1296195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F786B1A-97A7-47C7-A89C-A9DF0A2FDF11}"/>
              </a:ext>
            </a:extLst>
          </p:cNvPr>
          <p:cNvSpPr/>
          <p:nvPr/>
        </p:nvSpPr>
        <p:spPr>
          <a:xfrm>
            <a:off x="1938525" y="4326985"/>
            <a:ext cx="1976250" cy="69755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AA133830-C0EE-4C1F-A54F-E351EE33B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01" b="13742"/>
          <a:stretch/>
        </p:blipFill>
        <p:spPr>
          <a:xfrm>
            <a:off x="1914196" y="5117357"/>
            <a:ext cx="2000580" cy="559543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AFAEA12-39FB-42F6-86F2-387B54DD4231}"/>
              </a:ext>
            </a:extLst>
          </p:cNvPr>
          <p:cNvSpPr/>
          <p:nvPr/>
        </p:nvSpPr>
        <p:spPr>
          <a:xfrm>
            <a:off x="2036910" y="5829731"/>
            <a:ext cx="1738980" cy="310324"/>
          </a:xfrm>
          <a:prstGeom prst="roundRect">
            <a:avLst/>
          </a:prstGeom>
          <a:solidFill>
            <a:srgbClr val="FFA12F"/>
          </a:solidFill>
          <a:ln>
            <a:solidFill>
              <a:srgbClr val="FFA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b="1" dirty="0"/>
              <a:t>同意して問合せる </a:t>
            </a:r>
            <a:r>
              <a:rPr kumimoji="1" lang="en-US" altLang="ja-JP" sz="1200" b="1" dirty="0"/>
              <a:t>&gt;</a:t>
            </a:r>
            <a:endParaRPr kumimoji="1" lang="ja-JP" altLang="en-US" sz="1200" b="1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F30BDBC-A6E6-4D23-9382-7A3422C9A914}"/>
              </a:ext>
            </a:extLst>
          </p:cNvPr>
          <p:cNvSpPr/>
          <p:nvPr/>
        </p:nvSpPr>
        <p:spPr>
          <a:xfrm>
            <a:off x="-1799210" y="3972344"/>
            <a:ext cx="1553196" cy="282090"/>
          </a:xfrm>
          <a:prstGeom prst="rect">
            <a:avLst/>
          </a:prstGeom>
          <a:solidFill>
            <a:schemeClr val="accent4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3C25AE6-59FE-4B96-843D-82902D1DF17A}"/>
              </a:ext>
            </a:extLst>
          </p:cNvPr>
          <p:cNvSpPr/>
          <p:nvPr/>
        </p:nvSpPr>
        <p:spPr>
          <a:xfrm>
            <a:off x="1940883" y="2408466"/>
            <a:ext cx="1974389" cy="310299"/>
          </a:xfrm>
          <a:prstGeom prst="rect">
            <a:avLst/>
          </a:prstGeom>
          <a:solidFill>
            <a:schemeClr val="accent4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CE5ED7F-F8D3-4554-9383-070F176F05AD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-228599" y="3266281"/>
            <a:ext cx="2167124" cy="140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F195F3D-82D9-40EC-B89C-3DE88B690A9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-246014" y="2563616"/>
            <a:ext cx="2186897" cy="15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53D70708-FE9A-4ECD-BF1A-5588502DBE84}"/>
              </a:ext>
            </a:extLst>
          </p:cNvPr>
          <p:cNvSpPr/>
          <p:nvPr/>
        </p:nvSpPr>
        <p:spPr>
          <a:xfrm>
            <a:off x="4295011" y="4473812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押しやすいボタンにする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レイアウトをきれいにする</a:t>
            </a:r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C7552ADA-5270-4C6B-9D13-822CB72A2E23}"/>
              </a:ext>
            </a:extLst>
          </p:cNvPr>
          <p:cNvSpPr/>
          <p:nvPr/>
        </p:nvSpPr>
        <p:spPr>
          <a:xfrm>
            <a:off x="4330669" y="2431758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押しやすいデザインにする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4C6EEAC1-1721-400C-86EF-F0200508EBDC}"/>
              </a:ext>
            </a:extLst>
          </p:cNvPr>
          <p:cNvSpPr/>
          <p:nvPr/>
        </p:nvSpPr>
        <p:spPr>
          <a:xfrm>
            <a:off x="4330669" y="778074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入力したら背景色が白色になる</a:t>
            </a:r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92B2536D-C048-4E0E-A55C-33EA81B025A7}"/>
              </a:ext>
            </a:extLst>
          </p:cNvPr>
          <p:cNvSpPr/>
          <p:nvPr/>
        </p:nvSpPr>
        <p:spPr>
          <a:xfrm>
            <a:off x="4330669" y="1176711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入力したら背景色が白色になる</a:t>
            </a:r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1D635A30-E301-40E5-BC17-1B618BD968CC}"/>
              </a:ext>
            </a:extLst>
          </p:cNvPr>
          <p:cNvSpPr/>
          <p:nvPr/>
        </p:nvSpPr>
        <p:spPr>
          <a:xfrm>
            <a:off x="4330669" y="1558918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入力したら背景色が白色になる</a:t>
            </a:r>
          </a:p>
        </p:txBody>
      </p: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621E1F5D-5186-4924-A577-663D23D1C46E}"/>
              </a:ext>
            </a:extLst>
          </p:cNvPr>
          <p:cNvSpPr/>
          <p:nvPr/>
        </p:nvSpPr>
        <p:spPr>
          <a:xfrm>
            <a:off x="4330669" y="1920336"/>
            <a:ext cx="1810514" cy="403898"/>
          </a:xfrm>
          <a:prstGeom prst="wedgeRectCallout">
            <a:avLst>
              <a:gd name="adj1" fmla="val -71875"/>
              <a:gd name="adj2" fmla="val -23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入力したら背景色が白色になる</a:t>
            </a:r>
          </a:p>
        </p:txBody>
      </p:sp>
    </p:spTree>
    <p:extLst>
      <p:ext uri="{BB962C8B-B14F-4D97-AF65-F5344CB8AC3E}">
        <p14:creationId xmlns:p14="http://schemas.microsoft.com/office/powerpoint/2010/main" val="14536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102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等线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eva019</dc:creator>
  <cp:lastModifiedBy>eva019</cp:lastModifiedBy>
  <cp:revision>4</cp:revision>
  <dcterms:created xsi:type="dcterms:W3CDTF">2017-07-31T05:48:18Z</dcterms:created>
  <dcterms:modified xsi:type="dcterms:W3CDTF">2017-07-31T06:15:32Z</dcterms:modified>
</cp:coreProperties>
</file>