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handoutMasterIdLst>
    <p:handoutMasterId r:id="rId3"/>
  </p:handoutMasterIdLst>
  <p:sldIdLst>
    <p:sldId id="272" r:id="rId2"/>
  </p:sldIdLst>
  <p:sldSz cx="2879725" cy="9144000"/>
  <p:notesSz cx="6888163" cy="10020300"/>
  <p:defaultTextStyle>
    <a:defPPr>
      <a:defRPr lang="es-E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4660"/>
  </p:normalViewPr>
  <p:slideViewPr>
    <p:cSldViewPr>
      <p:cViewPr varScale="1">
        <p:scale>
          <a:sx n="83" d="100"/>
          <a:sy n="83" d="100"/>
        </p:scale>
        <p:origin x="4452" y="72"/>
      </p:cViewPr>
      <p:guideLst>
        <p:guide orient="horz" pos="2880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84071" cy="50053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 defTabSz="924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2494" y="2"/>
            <a:ext cx="2984070" cy="50053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 defTabSz="924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6E76F6-B8A7-46C7-A713-84F6E71BE05A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8172"/>
            <a:ext cx="2984071" cy="50053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 defTabSz="924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2494" y="9518172"/>
            <a:ext cx="2984070" cy="50053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 defTabSz="924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747F8C-2E70-4673-A2DD-D088B31589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46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5983" y="2840573"/>
            <a:ext cx="2447766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1959" y="5181600"/>
            <a:ext cx="2015808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3B932-FE4C-44E8-B79E-B067EFB9EFB8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392D-72C6-485A-B678-14966D30BF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406CD-AE0E-4917-BF6B-5B9DF53F6067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42E57-5F26-4547-AA59-4613503B62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930" y="488951"/>
            <a:ext cx="229479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998" y="488951"/>
            <a:ext cx="640939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D06FD-93EC-41CF-926F-C5ED320B8709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60C76-7401-4533-A946-0CE1CF11EE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F64E9-C9F2-4058-9B8B-493FC8DF3B65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F5B9C-5ADB-48E1-B6C9-1A92AB23AA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482" y="5875867"/>
            <a:ext cx="2447766" cy="1816100"/>
          </a:xfrm>
        </p:spPr>
        <p:txBody>
          <a:bodyPr anchor="t"/>
          <a:lstStyle>
            <a:lvl1pPr algn="l">
              <a:defRPr sz="3555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482" y="3875623"/>
            <a:ext cx="2447766" cy="2000249"/>
          </a:xfrm>
        </p:spPr>
        <p:txBody>
          <a:bodyPr anchor="b"/>
          <a:lstStyle>
            <a:lvl1pPr marL="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1pPr>
            <a:lvl2pPr marL="406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19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219078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4pPr>
            <a:lvl5pPr marL="1625437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5pPr>
            <a:lvl6pPr marL="2031797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6pPr>
            <a:lvl7pPr marL="243815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7pPr>
            <a:lvl8pPr marL="28445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8pPr>
            <a:lvl9pPr marL="3250875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5CF3D-9231-43C0-A4DE-8D4DFB728296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1A62C-33DC-4D52-9577-353CF269EB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996" y="2844802"/>
            <a:ext cx="434958" cy="8045451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952" y="2844802"/>
            <a:ext cx="435459" cy="8045451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D776-CC1A-4956-8EA4-383A42F4410C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F53E2-D51D-4778-A31A-CB635DB1A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990" y="366184"/>
            <a:ext cx="2591752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3986" y="2046817"/>
            <a:ext cx="1272379" cy="85301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3986" y="2899833"/>
            <a:ext cx="1272379" cy="5268384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2860" y="2046817"/>
            <a:ext cx="1272879" cy="853016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2860" y="2899833"/>
            <a:ext cx="1272879" cy="5268384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A4345-4C54-4F3C-A625-537230EB4308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679-EF90-45AF-B089-44DC80B665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C909-C854-48F0-AE86-99091E3BF469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4AA68-1881-448F-89E4-C75CE1F863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837A0-229B-4F28-BE82-389A1B89CAE6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0D5E-54A3-454C-841B-91A19B1573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986" y="364067"/>
            <a:ext cx="947410" cy="154940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5896" y="364072"/>
            <a:ext cx="1609846" cy="7804151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3986" y="1913472"/>
            <a:ext cx="947410" cy="6254751"/>
          </a:xfrm>
        </p:spPr>
        <p:txBody>
          <a:bodyPr/>
          <a:lstStyle>
            <a:lvl1pPr marL="0" indent="0">
              <a:buNone/>
              <a:defRPr sz="1244"/>
            </a:lvl1pPr>
            <a:lvl2pPr marL="406359" indent="0">
              <a:buNone/>
              <a:defRPr sz="1067"/>
            </a:lvl2pPr>
            <a:lvl3pPr marL="812719" indent="0">
              <a:buNone/>
              <a:defRPr sz="889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EC52D-871A-4EA2-9730-60D7A52377DA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0A023-63CF-445A-9A94-E8DBBB9421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450" y="6400802"/>
            <a:ext cx="1727835" cy="755651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450" y="817033"/>
            <a:ext cx="1727835" cy="5486400"/>
          </a:xfrm>
        </p:spPr>
        <p:txBody>
          <a:bodyPr rtlCol="0">
            <a:normAutofit/>
          </a:bodyPr>
          <a:lstStyle>
            <a:lvl1pPr marL="0" indent="0">
              <a:buNone/>
              <a:defRPr sz="2844"/>
            </a:lvl1pPr>
            <a:lvl2pPr marL="406359" indent="0">
              <a:buNone/>
              <a:defRPr sz="2489"/>
            </a:lvl2pPr>
            <a:lvl3pPr marL="812719" indent="0">
              <a:buNone/>
              <a:defRPr sz="2133"/>
            </a:lvl3pPr>
            <a:lvl4pPr marL="1219078" indent="0">
              <a:buNone/>
              <a:defRPr sz="1778"/>
            </a:lvl4pPr>
            <a:lvl5pPr marL="1625437" indent="0">
              <a:buNone/>
              <a:defRPr sz="1778"/>
            </a:lvl5pPr>
            <a:lvl6pPr marL="2031797" indent="0">
              <a:buNone/>
              <a:defRPr sz="1778"/>
            </a:lvl6pPr>
            <a:lvl7pPr marL="2438156" indent="0">
              <a:buNone/>
              <a:defRPr sz="1778"/>
            </a:lvl7pPr>
            <a:lvl8pPr marL="2844516" indent="0">
              <a:buNone/>
              <a:defRPr sz="1778"/>
            </a:lvl8pPr>
            <a:lvl9pPr marL="3250875" indent="0">
              <a:buNone/>
              <a:defRPr sz="1778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450" y="7156453"/>
            <a:ext cx="1727835" cy="1073149"/>
          </a:xfrm>
        </p:spPr>
        <p:txBody>
          <a:bodyPr/>
          <a:lstStyle>
            <a:lvl1pPr marL="0" indent="0">
              <a:buNone/>
              <a:defRPr sz="1244"/>
            </a:lvl1pPr>
            <a:lvl2pPr marL="406359" indent="0">
              <a:buNone/>
              <a:defRPr sz="1067"/>
            </a:lvl2pPr>
            <a:lvl3pPr marL="812719" indent="0">
              <a:buNone/>
              <a:defRPr sz="889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6566-EE07-4C51-8B2E-6432C790BE1F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67F8C-6E07-45F9-91A1-90A7D5AE38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43916" y="366713"/>
            <a:ext cx="25918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43916" y="2133600"/>
            <a:ext cx="2591894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3915" y="8475664"/>
            <a:ext cx="67160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F5E923-AD33-46F2-BAD1-18035C3818B0}" type="datetimeFigureOut">
              <a:rPr lang="es-ES"/>
              <a:pPr>
                <a:defRPr/>
              </a:pPr>
              <a:t>11/03/2020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3425" y="8475664"/>
            <a:ext cx="912876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03" y="8475664"/>
            <a:ext cx="67160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81E963-B390-4899-859A-92E3E1FB87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5pPr>
      <a:lvl6pPr marL="406359"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6pPr>
      <a:lvl7pPr marL="812719"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7pPr>
      <a:lvl8pPr marL="1219078"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8pPr>
      <a:lvl9pPr marL="1625437" algn="ctr" rtl="0" fontAlgn="base">
        <a:spcBef>
          <a:spcPct val="0"/>
        </a:spcBef>
        <a:spcAft>
          <a:spcPct val="0"/>
        </a:spcAft>
        <a:defRPr sz="3911">
          <a:solidFill>
            <a:schemeClr val="tx1"/>
          </a:solidFill>
          <a:latin typeface="Calibri" pitchFamily="34" charset="0"/>
        </a:defRPr>
      </a:lvl9pPr>
    </p:titleStyle>
    <p:bodyStyle>
      <a:lvl1pPr marL="304770" indent="-30477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60334" indent="-2539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89" kern="1200">
          <a:solidFill>
            <a:schemeClr val="tx1"/>
          </a:solidFill>
          <a:latin typeface="+mn-lt"/>
          <a:ea typeface="+mn-ea"/>
          <a:cs typeface="+mn-cs"/>
        </a:defRPr>
      </a:lvl2pPr>
      <a:lvl3pPr marL="1015898" indent="-20318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422258" indent="-20318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indent="-20318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3497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64133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04769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45405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6492" y="571991"/>
            <a:ext cx="2710412" cy="70243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54" tIns="40627" rIns="81254" bIns="40627" anchor="ctr"/>
          <a:lstStyle/>
          <a:p>
            <a:pPr algn="ctr" defTabSz="812563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-29101" y="885473"/>
            <a:ext cx="2879725" cy="492288"/>
          </a:xfrm>
          <a:prstGeom prst="rect">
            <a:avLst/>
          </a:prstGeom>
        </p:spPr>
        <p:txBody>
          <a:bodyPr lIns="81254" tIns="40627" rIns="81254" bIns="40627">
            <a:spAutoFit/>
          </a:bodyPr>
          <a:lstStyle/>
          <a:p>
            <a:pPr algn="ctr" defTabSz="8125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u="sng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GOBIERNO REGIONAL</a:t>
            </a:r>
          </a:p>
          <a:p>
            <a:pPr algn="ctr" defTabSz="8125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33" u="sng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DE APURIMAC</a:t>
            </a:r>
            <a:endParaRPr lang="es-ES" sz="1333" u="sng" kern="10" dirty="0"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6492" y="2719334"/>
            <a:ext cx="2668084" cy="328269"/>
          </a:xfrm>
          <a:prstGeom prst="rect">
            <a:avLst/>
          </a:prstGeom>
        </p:spPr>
        <p:txBody>
          <a:bodyPr lIns="81254" tIns="40627" rIns="81254" bIns="40627">
            <a:spAutoFit/>
          </a:bodyPr>
          <a:lstStyle/>
          <a:p>
            <a:pPr algn="ctr" defTabSz="8125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Sans" panose="020B0602030504020204" pitchFamily="34" charset="0"/>
                <a:cs typeface="Arial" pitchFamily="34" charset="0"/>
              </a:rPr>
              <a:t>EXPEDIENTE TÉCNICO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17320" y="7199178"/>
            <a:ext cx="2668084" cy="246260"/>
          </a:xfrm>
          <a:prstGeom prst="rect">
            <a:avLst/>
          </a:prstGeom>
        </p:spPr>
        <p:txBody>
          <a:bodyPr lIns="81254" tIns="40627" rIns="81254" bIns="40627">
            <a:spAutoFit/>
          </a:bodyPr>
          <a:lstStyle/>
          <a:p>
            <a:pPr algn="ctr" defTabSz="8125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67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DICIEMBRE</a:t>
            </a:r>
            <a:r>
              <a:rPr lang="es-ES" sz="1067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ES" sz="1067" kern="10" dirty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DEL </a:t>
            </a:r>
            <a:r>
              <a:rPr lang="es-ES" sz="1067" kern="10" dirty="0" smtClean="0"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2019</a:t>
            </a:r>
            <a:endParaRPr lang="es-ES" sz="933" kern="10" dirty="0"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5 Rectángulo"/>
          <p:cNvSpPr>
            <a:spLocks noChangeArrowheads="1"/>
          </p:cNvSpPr>
          <p:nvPr/>
        </p:nvSpPr>
        <p:spPr bwMode="auto">
          <a:xfrm>
            <a:off x="0" y="3095976"/>
            <a:ext cx="2668085" cy="27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54" tIns="40627" rIns="81254" bIns="40627">
            <a:spAutoFit/>
          </a:bodyPr>
          <a:lstStyle/>
          <a:p>
            <a:pPr algn="ctr"/>
            <a:r>
              <a:rPr lang="es-PE" sz="1244" b="1" dirty="0">
                <a:latin typeface="Arial Black" panose="020B0A04020102020204" pitchFamily="34" charset="0"/>
              </a:rPr>
              <a:t>PROYECTO</a:t>
            </a:r>
            <a:endParaRPr lang="es-ES" sz="1244" dirty="0">
              <a:latin typeface="Arial Black" panose="020B0A0402010202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98080" y="3444365"/>
            <a:ext cx="2706564" cy="258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889" dirty="0">
              <a:solidFill>
                <a:schemeClr val="bg2">
                  <a:lumMod val="25000"/>
                </a:schemeClr>
              </a:solidFill>
              <a:latin typeface="Swis721 Blk BT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PE" b="1" i="1" dirty="0"/>
              <a:t>"ADQUISICIÓN DE TERRENO; EN EL(LA) I.E. LA SALLE - ABANCAY DISTRITO DE ABANCAY, PROVINCIA ABANCAY, DEPARTAMENTO APURÍMAC"</a:t>
            </a:r>
            <a:endParaRPr lang="es-PE" b="1" i="1" dirty="0"/>
          </a:p>
        </p:txBody>
      </p:sp>
      <p:sp>
        <p:nvSpPr>
          <p:cNvPr id="2" name="1 Rectángulo"/>
          <p:cNvSpPr/>
          <p:nvPr/>
        </p:nvSpPr>
        <p:spPr>
          <a:xfrm>
            <a:off x="566665" y="6075083"/>
            <a:ext cx="168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wis721 Blk BT" pitchFamily="34" charset="0"/>
              </a:rPr>
              <a:t>SNIP </a:t>
            </a:r>
            <a:r>
              <a:rPr lang="es-P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wis721 Blk BT" pitchFamily="34" charset="0"/>
              </a:rPr>
              <a:t>2447501</a:t>
            </a:r>
            <a:r>
              <a:rPr lang="es-P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wis721 Blk BT" pitchFamily="34" charset="0"/>
              </a:rPr>
              <a:t> </a:t>
            </a:r>
            <a:endParaRPr lang="es-PE" sz="2400" dirty="0">
              <a:solidFill>
                <a:schemeClr val="tx2">
                  <a:lumMod val="60000"/>
                  <a:lumOff val="40000"/>
                </a:schemeClr>
              </a:solidFill>
              <a:latin typeface="Swis721 Blk BT" pitchFamily="34" charset="0"/>
            </a:endParaRPr>
          </a:p>
        </p:txBody>
      </p:sp>
      <p:pic>
        <p:nvPicPr>
          <p:cNvPr id="13" name="Imagen 24" descr="D:\CARLOS CHAVEZ\3. AYEP\ESPECIALIDADES\1. ARQUITECTURA\1. POSTAS 2020\1. LLAC HUA 1-2\AUTOCAD\allin-kawsanapaq-4 87DB2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8" y="1539699"/>
            <a:ext cx="1000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 Rectángulo"/>
          <p:cNvSpPr/>
          <p:nvPr/>
        </p:nvSpPr>
        <p:spPr>
          <a:xfrm>
            <a:off x="374225" y="6775489"/>
            <a:ext cx="2380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altLang="es-PE" sz="1600" i="1" dirty="0">
                <a:latin typeface="Komika Axis" panose="02000506000000020004" pitchFamily="2" charset="0"/>
              </a:rPr>
              <a:t>J&amp;D CONSULTORES E.I.R.L</a:t>
            </a:r>
            <a:r>
              <a:rPr lang="es-ES" altLang="es-PE" sz="105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4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40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Komika Axis</vt:lpstr>
      <vt:lpstr>Lucida Sans</vt:lpstr>
      <vt:lpstr>Swis721 Blk BT</vt:lpstr>
      <vt:lpstr>Tema de Office</vt:lpstr>
      <vt:lpstr>Presentación de PowerPoint</vt:lpstr>
    </vt:vector>
  </TitlesOfParts>
  <Company>goremad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kelevra</dc:creator>
  <cp:lastModifiedBy>Usuario de Windows</cp:lastModifiedBy>
  <cp:revision>56</cp:revision>
  <cp:lastPrinted>2020-01-14T05:18:31Z</cp:lastPrinted>
  <dcterms:created xsi:type="dcterms:W3CDTF">2011-10-24T15:07:24Z</dcterms:created>
  <dcterms:modified xsi:type="dcterms:W3CDTF">2020-03-11T14:03:49Z</dcterms:modified>
</cp:coreProperties>
</file>