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8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77646-9F3B-413F-BD8A-7BD0FE452B2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EC11-30A1-4790-BA59-1ECC529FF760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77646-9F3B-413F-BD8A-7BD0FE452B24}" type="slidenum">
              <a:rPr lang="en-GB" smtClean="0"/>
            </a:fld>
            <a:endParaRPr lang="en-GB"/>
          </a:p>
        </p:txBody>
      </p:sp>
      <p:sp>
        <p:nvSpPr>
          <p:cNvPr id="7" name="MSIPCMContentMarking" descr="{&quot;HashCode&quot;:-15760619,&quot;Placement&quot;:&quot;Footer&quot;,&quot;Top&quot;:519.343,&quot;Left&quot;:448.820251,&quot;SlideWidth&quot;:960,&quot;SlideHeight&quot;:540}"/>
          <p:cNvSpPr txBox="1"/>
          <p:nvPr userDrawn="1"/>
        </p:nvSpPr>
        <p:spPr>
          <a:xfrm>
            <a:off x="5700017" y="6595656"/>
            <a:ext cx="79196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 smtClean="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  <a:endParaRPr lang="en-GB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20000" y="1800000"/>
          <a:ext cx="10850400" cy="45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080"/>
                <a:gridCol w="2170080"/>
                <a:gridCol w="2170080"/>
                <a:gridCol w="2170080"/>
                <a:gridCol w="2170080"/>
              </a:tblGrid>
              <a:tr h="11331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Unnamed: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C</a:t>
                      </a:r>
                    </a:p>
                  </a:txBody>
                  <a:tcPr/>
                </a:tc>
              </a:tr>
              <a:tr h="1133100">
                <a:tc>
                  <a:txBody>
                    <a:bodyPr/>
                    <a:lstStyle/>
                    <a:p>
                      <a:r>
                        <a:rPr sz="4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7</a:t>
                      </a:r>
                    </a:p>
                  </a:txBody>
                  <a:tcPr/>
                </a:tc>
              </a:tr>
              <a:tr h="1133100">
                <a:tc>
                  <a:txBody>
                    <a:bodyPr/>
                    <a:lstStyle/>
                    <a:p>
                      <a:r>
                        <a:rPr sz="4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8</a:t>
                      </a:r>
                    </a:p>
                  </a:txBody>
                  <a:tcPr/>
                </a:tc>
              </a:tr>
              <a:tr h="1133100">
                <a:tc>
                  <a:txBody>
                    <a:bodyPr/>
                    <a:lstStyle/>
                    <a:p>
                      <a:r>
                        <a:rPr sz="4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400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f5bb2fa-09bb-46b6-9ac4-d77c5b92dd93"/>
  <p:tag name="COMMONDATA" val="eyJoZGlkIjoiZjMzYzcxNmFjOWU0MDU0NjVlZWM4NTczMTA1ZTYwMD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等线</vt:lpstr>
      <vt:lpstr>等线 Light</vt:lpstr>
      <vt:lpstr>Office Theme</vt:lpstr>
      <vt:lpstr>PowerPoint 演示文稿</vt:lpstr>
    </vt:vector>
  </TitlesOfParts>
  <Company>HSBC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Z Z LI</dc:creator>
  <cp:lastModifiedBy>李兆智</cp:lastModifiedBy>
  <cp:revision>12</cp:revision>
  <dcterms:created xsi:type="dcterms:W3CDTF">2023-02-02T03:19:00Z</dcterms:created>
  <dcterms:modified xsi:type="dcterms:W3CDTF">2023-02-08T14:30:38Z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a8e637f-7bb7-4040-a22f-4e3924ef3558_Enabled">
    <vt:lpwstr>true</vt:lpwstr>
  </property>
  <property fmtid="{D5CDD505-2E9C-101B-9397-08002B2CF9AE}" pid="3" name="MSIP_Label_0a8e637f-7bb7-4040-a22f-4e3924ef3558_SetDate">
    <vt:lpwstr>2023-02-06T09:03:19Z</vt:lpwstr>
  </property>
  <property fmtid="{D5CDD505-2E9C-101B-9397-08002B2CF9AE}" pid="4" name="MSIP_Label_0a8e637f-7bb7-4040-a22f-4e3924ef3558_Method">
    <vt:lpwstr>Privileged</vt:lpwstr>
  </property>
  <property fmtid="{D5CDD505-2E9C-101B-9397-08002B2CF9AE}" pid="5" name="MSIP_Label_0a8e637f-7bb7-4040-a22f-4e3924ef3558_Name">
    <vt:lpwstr>CLAINTERN</vt:lpwstr>
  </property>
  <property fmtid="{D5CDD505-2E9C-101B-9397-08002B2CF9AE}" pid="6" name="MSIP_Label_0a8e637f-7bb7-4040-a22f-4e3924ef3558_SiteId">
    <vt:lpwstr>e0fd434d-ba64-497b-90d2-859c472e1a92</vt:lpwstr>
  </property>
  <property fmtid="{D5CDD505-2E9C-101B-9397-08002B2CF9AE}" pid="7" name="MSIP_Label_0a8e637f-7bb7-4040-a22f-4e3924ef3558_ActionId">
    <vt:lpwstr>2cfa2186-814c-4079-9e19-c94e53e2346d</vt:lpwstr>
  </property>
  <property fmtid="{D5CDD505-2E9C-101B-9397-08002B2CF9AE}" pid="8" name="MSIP_Label_0a8e637f-7bb7-4040-a22f-4e3924ef3558_ContentBits">
    <vt:lpwstr>2</vt:lpwstr>
  </property>
  <property fmtid="{D5CDD505-2E9C-101B-9397-08002B2CF9AE}" pid="9" name="Classification">
    <vt:lpwstr>INTERNAL</vt:lpwstr>
  </property>
  <property fmtid="{D5CDD505-2E9C-101B-9397-08002B2CF9AE}" pid="10" name="ICV">
    <vt:lpwstr>2996CAA3045C46D98CA694323E6D3802</vt:lpwstr>
  </property>
  <property fmtid="{D5CDD505-2E9C-101B-9397-08002B2CF9AE}" pid="11" name="KSOProductBuildVer">
    <vt:lpwstr>2052-11.1.0.13703</vt:lpwstr>
  </property>
</Properties>
</file>