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1588" y="-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9D3F-1816-45E3-8AD2-4A2884210A0F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1DEB-2555-451D-9B41-85C1A8210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21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9D3F-1816-45E3-8AD2-4A2884210A0F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1DEB-2555-451D-9B41-85C1A8210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91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9D3F-1816-45E3-8AD2-4A2884210A0F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1DEB-2555-451D-9B41-85C1A8210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31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9D3F-1816-45E3-8AD2-4A2884210A0F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1DEB-2555-451D-9B41-85C1A8210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91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9D3F-1816-45E3-8AD2-4A2884210A0F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1DEB-2555-451D-9B41-85C1A8210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84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9D3F-1816-45E3-8AD2-4A2884210A0F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1DEB-2555-451D-9B41-85C1A8210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83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9D3F-1816-45E3-8AD2-4A2884210A0F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1DEB-2555-451D-9B41-85C1A8210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16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9D3F-1816-45E3-8AD2-4A2884210A0F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1DEB-2555-451D-9B41-85C1A8210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122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9D3F-1816-45E3-8AD2-4A2884210A0F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1DEB-2555-451D-9B41-85C1A8210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60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9D3F-1816-45E3-8AD2-4A2884210A0F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1DEB-2555-451D-9B41-85C1A8210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82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9D3F-1816-45E3-8AD2-4A2884210A0F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1DEB-2555-451D-9B41-85C1A8210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85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E9D3F-1816-45E3-8AD2-4A2884210A0F}" type="datetimeFigureOut">
              <a:rPr lang="en-GB" smtClean="0"/>
              <a:t>27/02/2022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91DEB-2555-451D-9B41-85C1A8210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10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tx2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DE3D2A-981F-454D-B15B-32DEBE282BA1}"/>
              </a:ext>
            </a:extLst>
          </p:cNvPr>
          <p:cNvSpPr txBox="1"/>
          <p:nvPr/>
        </p:nvSpPr>
        <p:spPr>
          <a:xfrm>
            <a:off x="1953491" y="1432587"/>
            <a:ext cx="42394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latin typeface="Garamond" panose="02020404030301010803" pitchFamily="18" charset="0"/>
              </a:rPr>
              <a:t>Python Essentials </a:t>
            </a:r>
            <a:r>
              <a:rPr lang="en-GB" sz="6000" i="1" dirty="0">
                <a:latin typeface="Garamond" panose="02020404030301010803" pitchFamily="18" charset="0"/>
              </a:rPr>
              <a:t>for</a:t>
            </a:r>
            <a:r>
              <a:rPr lang="en-GB" sz="6000" dirty="0">
                <a:latin typeface="Garamond" panose="02020404030301010803" pitchFamily="18" charset="0"/>
              </a:rPr>
              <a:t> Data Science</a:t>
            </a:r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618386F6-4370-4E4F-8EB5-67219DF5C3BE}"/>
              </a:ext>
            </a:extLst>
          </p:cNvPr>
          <p:cNvSpPr/>
          <p:nvPr/>
        </p:nvSpPr>
        <p:spPr>
          <a:xfrm>
            <a:off x="-1" y="0"/>
            <a:ext cx="1953491" cy="9144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88054456-C90D-4F5C-8029-059DA415420D}"/>
              </a:ext>
            </a:extLst>
          </p:cNvPr>
          <p:cNvSpPr/>
          <p:nvPr/>
        </p:nvSpPr>
        <p:spPr>
          <a:xfrm rot="16200000">
            <a:off x="4904511" y="7190509"/>
            <a:ext cx="1953491" cy="195348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444F84-484F-4D6D-B06C-3BC2547A4879}"/>
              </a:ext>
            </a:extLst>
          </p:cNvPr>
          <p:cNvSpPr txBox="1"/>
          <p:nvPr/>
        </p:nvSpPr>
        <p:spPr>
          <a:xfrm>
            <a:off x="1740077" y="678626"/>
            <a:ext cx="3377848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000" dirty="0">
                <a:solidFill>
                  <a:schemeClr val="tx1">
                    <a:alpha val="5000"/>
                  </a:schemeClr>
                </a:solidFill>
              </a:rPr>
              <a:t>#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E6F7338-947E-45C5-953C-2129BC5201E2}"/>
              </a:ext>
            </a:extLst>
          </p:cNvPr>
          <p:cNvCxnSpPr>
            <a:cxnSpLocks/>
          </p:cNvCxnSpPr>
          <p:nvPr/>
        </p:nvCxnSpPr>
        <p:spPr>
          <a:xfrm>
            <a:off x="1607127" y="1681018"/>
            <a:ext cx="0" cy="3147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45CF352-BA8C-4809-967E-5BB10AC00F49}"/>
              </a:ext>
            </a:extLst>
          </p:cNvPr>
          <p:cNvSpPr txBox="1"/>
          <p:nvPr/>
        </p:nvSpPr>
        <p:spPr>
          <a:xfrm>
            <a:off x="4926929" y="5790914"/>
            <a:ext cx="126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 Zhaozhi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59E2C6-B387-436C-966D-8E84C0150F26}"/>
              </a:ext>
            </a:extLst>
          </p:cNvPr>
          <p:cNvSpPr txBox="1"/>
          <p:nvPr/>
        </p:nvSpPr>
        <p:spPr>
          <a:xfrm>
            <a:off x="1953489" y="4294908"/>
            <a:ext cx="423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Tailored for those who wish to learn Python programming to meet the data challenge. </a:t>
            </a:r>
          </a:p>
        </p:txBody>
      </p:sp>
    </p:spTree>
    <p:extLst>
      <p:ext uri="{BB962C8B-B14F-4D97-AF65-F5344CB8AC3E}">
        <p14:creationId xmlns:p14="http://schemas.microsoft.com/office/powerpoint/2010/main" val="2387644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23</Words>
  <Application>Microsoft Office PowerPoint</Application>
  <PresentationFormat>信纸(8.5x11 英寸)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Garamond</vt:lpstr>
      <vt:lpstr>Open Sans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Li, Zhaozhi</dc:creator>
  <cp:lastModifiedBy>Li, Zhaozhi</cp:lastModifiedBy>
  <cp:revision>3</cp:revision>
  <dcterms:created xsi:type="dcterms:W3CDTF">2022-02-27T14:23:53Z</dcterms:created>
  <dcterms:modified xsi:type="dcterms:W3CDTF">2022-02-27T14:41:38Z</dcterms:modified>
</cp:coreProperties>
</file>