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3F5CD-1865-48B6-93F3-2C0109E37BCE}" v="2630" dt="2024-03-18T13:30:37.625"/>
    <p1510:client id="{EC3758DC-1571-4175-883C-20DC4614F346}" v="329" dt="2024-03-18T19:52:02.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l Kıyıcı" userId="2843eaee4db5e7b2" providerId="Windows Live" clId="Web-{0E73F5CD-1865-48B6-93F3-2C0109E37BCE}"/>
    <pc:docChg chg="addSld delSld modSld">
      <pc:chgData name="Maral Kıyıcı" userId="2843eaee4db5e7b2" providerId="Windows Live" clId="Web-{0E73F5CD-1865-48B6-93F3-2C0109E37BCE}" dt="2024-03-18T13:30:37.625" v="2102" actId="20577"/>
      <pc:docMkLst>
        <pc:docMk/>
      </pc:docMkLst>
      <pc:sldChg chg="modSp del">
        <pc:chgData name="Maral Kıyıcı" userId="2843eaee4db5e7b2" providerId="Windows Live" clId="Web-{0E73F5CD-1865-48B6-93F3-2C0109E37BCE}" dt="2024-03-18T10:51:23.323" v="26"/>
        <pc:sldMkLst>
          <pc:docMk/>
          <pc:sldMk cId="1674425800" sldId="256"/>
        </pc:sldMkLst>
        <pc:spChg chg="mod">
          <ac:chgData name="Maral Kıyıcı" userId="2843eaee4db5e7b2" providerId="Windows Live" clId="Web-{0E73F5CD-1865-48B6-93F3-2C0109E37BCE}" dt="2024-03-18T10:50:13.618" v="13" actId="20577"/>
          <ac:spMkLst>
            <pc:docMk/>
            <pc:sldMk cId="1674425800" sldId="256"/>
            <ac:spMk id="2" creationId="{00000000-0000-0000-0000-000000000000}"/>
          </ac:spMkLst>
        </pc:spChg>
        <pc:spChg chg="mod">
          <ac:chgData name="Maral Kıyıcı" userId="2843eaee4db5e7b2" providerId="Windows Live" clId="Web-{0E73F5CD-1865-48B6-93F3-2C0109E37BCE}" dt="2024-03-18T10:51:14.416" v="24" actId="20577"/>
          <ac:spMkLst>
            <pc:docMk/>
            <pc:sldMk cId="1674425800" sldId="256"/>
            <ac:spMk id="3" creationId="{00000000-0000-0000-0000-000000000000}"/>
          </ac:spMkLst>
        </pc:spChg>
      </pc:sldChg>
      <pc:sldChg chg="addSp modSp new mod setBg">
        <pc:chgData name="Maral Kıyıcı" userId="2843eaee4db5e7b2" providerId="Windows Live" clId="Web-{0E73F5CD-1865-48B6-93F3-2C0109E37BCE}" dt="2024-03-18T12:03:06.832" v="900"/>
        <pc:sldMkLst>
          <pc:docMk/>
          <pc:sldMk cId="1241720609" sldId="257"/>
        </pc:sldMkLst>
        <pc:spChg chg="mod">
          <ac:chgData name="Maral Kıyıcı" userId="2843eaee4db5e7b2" providerId="Windows Live" clId="Web-{0E73F5CD-1865-48B6-93F3-2C0109E37BCE}" dt="2024-03-18T12:03:06.832" v="900"/>
          <ac:spMkLst>
            <pc:docMk/>
            <pc:sldMk cId="1241720609" sldId="257"/>
            <ac:spMk id="2" creationId="{25B66633-7C7B-2D93-F1AC-1E725381D7FE}"/>
          </ac:spMkLst>
        </pc:spChg>
        <pc:spChg chg="mod">
          <ac:chgData name="Maral Kıyıcı" userId="2843eaee4db5e7b2" providerId="Windows Live" clId="Web-{0E73F5CD-1865-48B6-93F3-2C0109E37BCE}" dt="2024-03-18T12:03:06.832" v="900"/>
          <ac:spMkLst>
            <pc:docMk/>
            <pc:sldMk cId="1241720609" sldId="257"/>
            <ac:spMk id="3" creationId="{BDB1ACA7-52E3-D0AE-A45D-C4EF256FCAB5}"/>
          </ac:spMkLst>
        </pc:spChg>
        <pc:spChg chg="add">
          <ac:chgData name="Maral Kıyıcı" userId="2843eaee4db5e7b2" providerId="Windows Live" clId="Web-{0E73F5CD-1865-48B6-93F3-2C0109E37BCE}" dt="2024-03-18T12:03:06.832" v="900"/>
          <ac:spMkLst>
            <pc:docMk/>
            <pc:sldMk cId="1241720609" sldId="257"/>
            <ac:spMk id="8" creationId="{100EDD19-6802-4EC3-95CE-CFFAB042CFD6}"/>
          </ac:spMkLst>
        </pc:spChg>
        <pc:spChg chg="add">
          <ac:chgData name="Maral Kıyıcı" userId="2843eaee4db5e7b2" providerId="Windows Live" clId="Web-{0E73F5CD-1865-48B6-93F3-2C0109E37BCE}" dt="2024-03-18T12:03:06.832" v="900"/>
          <ac:spMkLst>
            <pc:docMk/>
            <pc:sldMk cId="1241720609" sldId="257"/>
            <ac:spMk id="10" creationId="{DB17E863-922E-4C26-BD64-E8FD41D28661}"/>
          </ac:spMkLst>
        </pc:spChg>
      </pc:sldChg>
      <pc:sldChg chg="addSp delSp modSp new mod setBg">
        <pc:chgData name="Maral Kıyıcı" userId="2843eaee4db5e7b2" providerId="Windows Live" clId="Web-{0E73F5CD-1865-48B6-93F3-2C0109E37BCE}" dt="2024-03-18T12:03:27.317" v="903"/>
        <pc:sldMkLst>
          <pc:docMk/>
          <pc:sldMk cId="2075365930" sldId="258"/>
        </pc:sldMkLst>
        <pc:spChg chg="del mod">
          <ac:chgData name="Maral Kıyıcı" userId="2843eaee4db5e7b2" providerId="Windows Live" clId="Web-{0E73F5CD-1865-48B6-93F3-2C0109E37BCE}" dt="2024-03-18T12:03:24.786" v="902"/>
          <ac:spMkLst>
            <pc:docMk/>
            <pc:sldMk cId="2075365930" sldId="258"/>
            <ac:spMk id="2" creationId="{4A6897A8-904B-477B-B23A-B385B1A075C6}"/>
          </ac:spMkLst>
        </pc:spChg>
        <pc:spChg chg="mod">
          <ac:chgData name="Maral Kıyıcı" userId="2843eaee4db5e7b2" providerId="Windows Live" clId="Web-{0E73F5CD-1865-48B6-93F3-2C0109E37BCE}" dt="2024-03-18T12:03:27.317" v="903"/>
          <ac:spMkLst>
            <pc:docMk/>
            <pc:sldMk cId="2075365930" sldId="258"/>
            <ac:spMk id="3" creationId="{DA85A248-053E-32DC-C528-603142071805}"/>
          </ac:spMkLst>
        </pc:spChg>
        <pc:spChg chg="add">
          <ac:chgData name="Maral Kıyıcı" userId="2843eaee4db5e7b2" providerId="Windows Live" clId="Web-{0E73F5CD-1865-48B6-93F3-2C0109E37BCE}" dt="2024-03-18T12:03:27.317" v="903"/>
          <ac:spMkLst>
            <pc:docMk/>
            <pc:sldMk cId="2075365930" sldId="258"/>
            <ac:spMk id="8" creationId="{100EDD19-6802-4EC3-95CE-CFFAB042CFD6}"/>
          </ac:spMkLst>
        </pc:spChg>
        <pc:spChg chg="add">
          <ac:chgData name="Maral Kıyıcı" userId="2843eaee4db5e7b2" providerId="Windows Live" clId="Web-{0E73F5CD-1865-48B6-93F3-2C0109E37BCE}" dt="2024-03-18T12:03:27.317" v="903"/>
          <ac:spMkLst>
            <pc:docMk/>
            <pc:sldMk cId="2075365930" sldId="258"/>
            <ac:spMk id="10" creationId="{DB17E863-922E-4C26-BD64-E8FD41D28661}"/>
          </ac:spMkLst>
        </pc:spChg>
      </pc:sldChg>
      <pc:sldChg chg="modSp new del">
        <pc:chgData name="Maral Kıyıcı" userId="2843eaee4db5e7b2" providerId="Windows Live" clId="Web-{0E73F5CD-1865-48B6-93F3-2C0109E37BCE}" dt="2024-03-18T11:01:40.574" v="206"/>
        <pc:sldMkLst>
          <pc:docMk/>
          <pc:sldMk cId="2476136442" sldId="258"/>
        </pc:sldMkLst>
        <pc:spChg chg="mod">
          <ac:chgData name="Maral Kıyıcı" userId="2843eaee4db5e7b2" providerId="Windows Live" clId="Web-{0E73F5CD-1865-48B6-93F3-2C0109E37BCE}" dt="2024-03-18T11:01:14.464" v="204" actId="14100"/>
          <ac:spMkLst>
            <pc:docMk/>
            <pc:sldMk cId="2476136442" sldId="258"/>
            <ac:spMk id="3" creationId="{3EF588FC-4CB2-D4F9-51A5-1A2F6D12D763}"/>
          </ac:spMkLst>
        </pc:spChg>
      </pc:sldChg>
      <pc:sldChg chg="addSp modSp new del">
        <pc:chgData name="Maral Kıyıcı" userId="2843eaee4db5e7b2" providerId="Windows Live" clId="Web-{0E73F5CD-1865-48B6-93F3-2C0109E37BCE}" dt="2024-03-18T11:01:59.387" v="209"/>
        <pc:sldMkLst>
          <pc:docMk/>
          <pc:sldMk cId="611214346" sldId="259"/>
        </pc:sldMkLst>
        <pc:spChg chg="add mod">
          <ac:chgData name="Maral Kıyıcı" userId="2843eaee4db5e7b2" providerId="Windows Live" clId="Web-{0E73F5CD-1865-48B6-93F3-2C0109E37BCE}" dt="2024-03-18T11:01:52.730" v="208"/>
          <ac:spMkLst>
            <pc:docMk/>
            <pc:sldMk cId="611214346" sldId="259"/>
            <ac:spMk id="2" creationId="{9C739CAD-4671-9065-0664-79B6E146CF4B}"/>
          </ac:spMkLst>
        </pc:spChg>
      </pc:sldChg>
      <pc:sldChg chg="addSp modSp new mod setBg">
        <pc:chgData name="Maral Kıyıcı" userId="2843eaee4db5e7b2" providerId="Windows Live" clId="Web-{0E73F5CD-1865-48B6-93F3-2C0109E37BCE}" dt="2024-03-18T12:02:42.627" v="899"/>
        <pc:sldMkLst>
          <pc:docMk/>
          <pc:sldMk cId="1756438037" sldId="259"/>
        </pc:sldMkLst>
        <pc:spChg chg="mod">
          <ac:chgData name="Maral Kıyıcı" userId="2843eaee4db5e7b2" providerId="Windows Live" clId="Web-{0E73F5CD-1865-48B6-93F3-2C0109E37BCE}" dt="2024-03-18T12:02:42.627" v="899"/>
          <ac:spMkLst>
            <pc:docMk/>
            <pc:sldMk cId="1756438037" sldId="259"/>
            <ac:spMk id="2" creationId="{BBA9BED8-4981-F0E4-5555-2A08C09E63F1}"/>
          </ac:spMkLst>
        </pc:spChg>
        <pc:spChg chg="mod">
          <ac:chgData name="Maral Kıyıcı" userId="2843eaee4db5e7b2" providerId="Windows Live" clId="Web-{0E73F5CD-1865-48B6-93F3-2C0109E37BCE}" dt="2024-03-18T12:02:42.627" v="899"/>
          <ac:spMkLst>
            <pc:docMk/>
            <pc:sldMk cId="1756438037" sldId="259"/>
            <ac:spMk id="3" creationId="{4AB85F35-41CC-1151-31BE-99EB1CB4F198}"/>
          </ac:spMkLst>
        </pc:spChg>
        <pc:spChg chg="add">
          <ac:chgData name="Maral Kıyıcı" userId="2843eaee4db5e7b2" providerId="Windows Live" clId="Web-{0E73F5CD-1865-48B6-93F3-2C0109E37BCE}" dt="2024-03-18T12:02:42.627" v="899"/>
          <ac:spMkLst>
            <pc:docMk/>
            <pc:sldMk cId="1756438037" sldId="259"/>
            <ac:spMk id="8" creationId="{100EDD19-6802-4EC3-95CE-CFFAB042CFD6}"/>
          </ac:spMkLst>
        </pc:spChg>
        <pc:spChg chg="add">
          <ac:chgData name="Maral Kıyıcı" userId="2843eaee4db5e7b2" providerId="Windows Live" clId="Web-{0E73F5CD-1865-48B6-93F3-2C0109E37BCE}" dt="2024-03-18T12:02:42.627" v="899"/>
          <ac:spMkLst>
            <pc:docMk/>
            <pc:sldMk cId="1756438037" sldId="259"/>
            <ac:spMk id="10" creationId="{DB17E863-922E-4C26-BD64-E8FD41D28661}"/>
          </ac:spMkLst>
        </pc:spChg>
      </pc:sldChg>
      <pc:sldChg chg="addSp modSp new mod setBg">
        <pc:chgData name="Maral Kıyıcı" userId="2843eaee4db5e7b2" providerId="Windows Live" clId="Web-{0E73F5CD-1865-48B6-93F3-2C0109E37BCE}" dt="2024-03-18T12:02:22.954" v="898"/>
        <pc:sldMkLst>
          <pc:docMk/>
          <pc:sldMk cId="3947266980" sldId="260"/>
        </pc:sldMkLst>
        <pc:spChg chg="mod">
          <ac:chgData name="Maral Kıyıcı" userId="2843eaee4db5e7b2" providerId="Windows Live" clId="Web-{0E73F5CD-1865-48B6-93F3-2C0109E37BCE}" dt="2024-03-18T12:02:22.954" v="898"/>
          <ac:spMkLst>
            <pc:docMk/>
            <pc:sldMk cId="3947266980" sldId="260"/>
            <ac:spMk id="2" creationId="{9DE7CD3B-32D2-6110-25FA-B530EC3515B8}"/>
          </ac:spMkLst>
        </pc:spChg>
        <pc:spChg chg="mod">
          <ac:chgData name="Maral Kıyıcı" userId="2843eaee4db5e7b2" providerId="Windows Live" clId="Web-{0E73F5CD-1865-48B6-93F3-2C0109E37BCE}" dt="2024-03-18T12:02:22.954" v="898"/>
          <ac:spMkLst>
            <pc:docMk/>
            <pc:sldMk cId="3947266980" sldId="260"/>
            <ac:spMk id="3" creationId="{3812B373-518D-2013-97ED-92008D0E90EB}"/>
          </ac:spMkLst>
        </pc:spChg>
        <pc:spChg chg="add">
          <ac:chgData name="Maral Kıyıcı" userId="2843eaee4db5e7b2" providerId="Windows Live" clId="Web-{0E73F5CD-1865-48B6-93F3-2C0109E37BCE}" dt="2024-03-18T12:02:22.954" v="898"/>
          <ac:spMkLst>
            <pc:docMk/>
            <pc:sldMk cId="3947266980" sldId="260"/>
            <ac:spMk id="9" creationId="{45D37F4E-DDB4-456B-97E0-9937730A039F}"/>
          </ac:spMkLst>
        </pc:spChg>
        <pc:spChg chg="add">
          <ac:chgData name="Maral Kıyıcı" userId="2843eaee4db5e7b2" providerId="Windows Live" clId="Web-{0E73F5CD-1865-48B6-93F3-2C0109E37BCE}" dt="2024-03-18T12:02:22.954" v="898"/>
          <ac:spMkLst>
            <pc:docMk/>
            <pc:sldMk cId="3947266980" sldId="260"/>
            <ac:spMk id="11" creationId="{B2DD41CD-8F47-4F56-AD12-4E2FF7696987}"/>
          </ac:spMkLst>
        </pc:spChg>
        <pc:picChg chg="add mod">
          <ac:chgData name="Maral Kıyıcı" userId="2843eaee4db5e7b2" providerId="Windows Live" clId="Web-{0E73F5CD-1865-48B6-93F3-2C0109E37BCE}" dt="2024-03-18T12:02:22.954" v="898"/>
          <ac:picMkLst>
            <pc:docMk/>
            <pc:sldMk cId="3947266980" sldId="260"/>
            <ac:picMk id="4" creationId="{2DA9D70E-5158-199E-9FF9-73A33AD036C8}"/>
          </ac:picMkLst>
        </pc:picChg>
      </pc:sldChg>
      <pc:sldChg chg="addSp modSp new mod setBg">
        <pc:chgData name="Maral Kıyıcı" userId="2843eaee4db5e7b2" providerId="Windows Live" clId="Web-{0E73F5CD-1865-48B6-93F3-2C0109E37BCE}" dt="2024-03-18T12:17:45.899" v="1234" actId="14100"/>
        <pc:sldMkLst>
          <pc:docMk/>
          <pc:sldMk cId="3260132650" sldId="261"/>
        </pc:sldMkLst>
        <pc:spChg chg="mod">
          <ac:chgData name="Maral Kıyıcı" userId="2843eaee4db5e7b2" providerId="Windows Live" clId="Web-{0E73F5CD-1865-48B6-93F3-2C0109E37BCE}" dt="2024-03-18T12:17:33.539" v="1231" actId="14100"/>
          <ac:spMkLst>
            <pc:docMk/>
            <pc:sldMk cId="3260132650" sldId="261"/>
            <ac:spMk id="2" creationId="{C122908D-33B8-F30C-7151-AAAC456B648A}"/>
          </ac:spMkLst>
        </pc:spChg>
        <pc:spChg chg="mod">
          <ac:chgData name="Maral Kıyıcı" userId="2843eaee4db5e7b2" providerId="Windows Live" clId="Web-{0E73F5CD-1865-48B6-93F3-2C0109E37BCE}" dt="2024-03-18T12:17:42.430" v="1233" actId="14100"/>
          <ac:spMkLst>
            <pc:docMk/>
            <pc:sldMk cId="3260132650" sldId="261"/>
            <ac:spMk id="3" creationId="{94702969-455E-C1FA-2E24-CF8F718B7B29}"/>
          </ac:spMkLst>
        </pc:spChg>
        <pc:spChg chg="add">
          <ac:chgData name="Maral Kıyıcı" userId="2843eaee4db5e7b2" providerId="Windows Live" clId="Web-{0E73F5CD-1865-48B6-93F3-2C0109E37BCE}" dt="2024-03-18T12:04:58.119" v="929"/>
          <ac:spMkLst>
            <pc:docMk/>
            <pc:sldMk cId="3260132650" sldId="261"/>
            <ac:spMk id="8" creationId="{100EDD19-6802-4EC3-95CE-CFFAB042CFD6}"/>
          </ac:spMkLst>
        </pc:spChg>
        <pc:spChg chg="add">
          <ac:chgData name="Maral Kıyıcı" userId="2843eaee4db5e7b2" providerId="Windows Live" clId="Web-{0E73F5CD-1865-48B6-93F3-2C0109E37BCE}" dt="2024-03-18T12:04:58.119" v="929"/>
          <ac:spMkLst>
            <pc:docMk/>
            <pc:sldMk cId="3260132650" sldId="261"/>
            <ac:spMk id="10" creationId="{DB17E863-922E-4C26-BD64-E8FD41D28661}"/>
          </ac:spMkLst>
        </pc:spChg>
        <pc:picChg chg="add mod">
          <ac:chgData name="Maral Kıyıcı" userId="2843eaee4db5e7b2" providerId="Windows Live" clId="Web-{0E73F5CD-1865-48B6-93F3-2C0109E37BCE}" dt="2024-03-18T12:17:45.899" v="1234" actId="14100"/>
          <ac:picMkLst>
            <pc:docMk/>
            <pc:sldMk cId="3260132650" sldId="261"/>
            <ac:picMk id="4" creationId="{0C898749-B0BB-49AA-0F01-E71FFA46B5E6}"/>
          </ac:picMkLst>
        </pc:picChg>
      </pc:sldChg>
      <pc:sldChg chg="addSp modSp new">
        <pc:chgData name="Maral Kıyıcı" userId="2843eaee4db5e7b2" providerId="Windows Live" clId="Web-{0E73F5CD-1865-48B6-93F3-2C0109E37BCE}" dt="2024-03-18T12:32:01.652" v="1564" actId="1076"/>
        <pc:sldMkLst>
          <pc:docMk/>
          <pc:sldMk cId="2631890233" sldId="262"/>
        </pc:sldMkLst>
        <pc:spChg chg="add mod">
          <ac:chgData name="Maral Kıyıcı" userId="2843eaee4db5e7b2" providerId="Windows Live" clId="Web-{0E73F5CD-1865-48B6-93F3-2C0109E37BCE}" dt="2024-03-18T12:31:55.918" v="1562" actId="14100"/>
          <ac:spMkLst>
            <pc:docMk/>
            <pc:sldMk cId="2631890233" sldId="262"/>
            <ac:spMk id="2" creationId="{143A1800-37F7-57AA-3B47-51D37CB4C5B4}"/>
          </ac:spMkLst>
        </pc:spChg>
        <pc:picChg chg="add mod">
          <ac:chgData name="Maral Kıyıcı" userId="2843eaee4db5e7b2" providerId="Windows Live" clId="Web-{0E73F5CD-1865-48B6-93F3-2C0109E37BCE}" dt="2024-03-18T12:23:51.014" v="1342" actId="14100"/>
          <ac:picMkLst>
            <pc:docMk/>
            <pc:sldMk cId="2631890233" sldId="262"/>
            <ac:picMk id="3" creationId="{58B594A9-6E66-9E99-EDF8-AFCD8D910A70}"/>
          </ac:picMkLst>
        </pc:picChg>
        <pc:picChg chg="add mod">
          <ac:chgData name="Maral Kıyıcı" userId="2843eaee4db5e7b2" providerId="Windows Live" clId="Web-{0E73F5CD-1865-48B6-93F3-2C0109E37BCE}" dt="2024-03-18T12:32:01.652" v="1564" actId="1076"/>
          <ac:picMkLst>
            <pc:docMk/>
            <pc:sldMk cId="2631890233" sldId="262"/>
            <ac:picMk id="4" creationId="{E57B642B-3FFE-3559-2806-F708990E1A1A}"/>
          </ac:picMkLst>
        </pc:picChg>
      </pc:sldChg>
      <pc:sldChg chg="addSp modSp new mod setBg">
        <pc:chgData name="Maral Kıyıcı" userId="2843eaee4db5e7b2" providerId="Windows Live" clId="Web-{0E73F5CD-1865-48B6-93F3-2C0109E37BCE}" dt="2024-03-18T12:56:41.552" v="1789" actId="20577"/>
        <pc:sldMkLst>
          <pc:docMk/>
          <pc:sldMk cId="4043624980" sldId="263"/>
        </pc:sldMkLst>
        <pc:spChg chg="add mod">
          <ac:chgData name="Maral Kıyıcı" userId="2843eaee4db5e7b2" providerId="Windows Live" clId="Web-{0E73F5CD-1865-48B6-93F3-2C0109E37BCE}" dt="2024-03-18T12:56:41.552" v="1789" actId="20577"/>
          <ac:spMkLst>
            <pc:docMk/>
            <pc:sldMk cId="4043624980" sldId="263"/>
            <ac:spMk id="2" creationId="{A5E08D24-8C39-C429-1318-D60A2362B2B2}"/>
          </ac:spMkLst>
        </pc:spChg>
        <pc:spChg chg="add">
          <ac:chgData name="Maral Kıyıcı" userId="2843eaee4db5e7b2" providerId="Windows Live" clId="Web-{0E73F5CD-1865-48B6-93F3-2C0109E37BCE}" dt="2024-03-18T12:56:11.644" v="1786"/>
          <ac:spMkLst>
            <pc:docMk/>
            <pc:sldMk cId="4043624980" sldId="263"/>
            <ac:spMk id="7" creationId="{100EDD19-6802-4EC3-95CE-CFFAB042CFD6}"/>
          </ac:spMkLst>
        </pc:spChg>
        <pc:spChg chg="add">
          <ac:chgData name="Maral Kıyıcı" userId="2843eaee4db5e7b2" providerId="Windows Live" clId="Web-{0E73F5CD-1865-48B6-93F3-2C0109E37BCE}" dt="2024-03-18T12:56:11.644" v="1786"/>
          <ac:spMkLst>
            <pc:docMk/>
            <pc:sldMk cId="4043624980" sldId="263"/>
            <ac:spMk id="9" creationId="{DB17E863-922E-4C26-BD64-E8FD41D28661}"/>
          </ac:spMkLst>
        </pc:spChg>
      </pc:sldChg>
      <pc:sldChg chg="addSp modSp new mod setBg">
        <pc:chgData name="Maral Kıyıcı" userId="2843eaee4db5e7b2" providerId="Windows Live" clId="Web-{0E73F5CD-1865-48B6-93F3-2C0109E37BCE}" dt="2024-03-18T13:09:28.144" v="1885" actId="20577"/>
        <pc:sldMkLst>
          <pc:docMk/>
          <pc:sldMk cId="822686205" sldId="264"/>
        </pc:sldMkLst>
        <pc:spChg chg="mod">
          <ac:chgData name="Maral Kıyıcı" userId="2843eaee4db5e7b2" providerId="Windows Live" clId="Web-{0E73F5CD-1865-48B6-93F3-2C0109E37BCE}" dt="2024-03-18T12:58:44.403" v="1829" actId="20577"/>
          <ac:spMkLst>
            <pc:docMk/>
            <pc:sldMk cId="822686205" sldId="264"/>
            <ac:spMk id="2" creationId="{1ACD310F-1FBA-33D9-8D50-9FC6A3F01541}"/>
          </ac:spMkLst>
        </pc:spChg>
        <pc:spChg chg="mod">
          <ac:chgData name="Maral Kıyıcı" userId="2843eaee4db5e7b2" providerId="Windows Live" clId="Web-{0E73F5CD-1865-48B6-93F3-2C0109E37BCE}" dt="2024-03-18T13:09:28.144" v="1885" actId="20577"/>
          <ac:spMkLst>
            <pc:docMk/>
            <pc:sldMk cId="822686205" sldId="264"/>
            <ac:spMk id="3" creationId="{1B6EA196-790C-B5B0-8956-AC9C76B7D861}"/>
          </ac:spMkLst>
        </pc:spChg>
        <pc:spChg chg="add">
          <ac:chgData name="Maral Kıyıcı" userId="2843eaee4db5e7b2" providerId="Windows Live" clId="Web-{0E73F5CD-1865-48B6-93F3-2C0109E37BCE}" dt="2024-03-18T12:58:22.308" v="1825"/>
          <ac:spMkLst>
            <pc:docMk/>
            <pc:sldMk cId="822686205" sldId="264"/>
            <ac:spMk id="8" creationId="{100EDD19-6802-4EC3-95CE-CFFAB042CFD6}"/>
          </ac:spMkLst>
        </pc:spChg>
        <pc:spChg chg="add">
          <ac:chgData name="Maral Kıyıcı" userId="2843eaee4db5e7b2" providerId="Windows Live" clId="Web-{0E73F5CD-1865-48B6-93F3-2C0109E37BCE}" dt="2024-03-18T12:58:22.308" v="1825"/>
          <ac:spMkLst>
            <pc:docMk/>
            <pc:sldMk cId="822686205" sldId="264"/>
            <ac:spMk id="10" creationId="{DB17E863-922E-4C26-BD64-E8FD41D28661}"/>
          </ac:spMkLst>
        </pc:spChg>
      </pc:sldChg>
      <pc:sldChg chg="addSp delSp modSp new mod setBg">
        <pc:chgData name="Maral Kıyıcı" userId="2843eaee4db5e7b2" providerId="Windows Live" clId="Web-{0E73F5CD-1865-48B6-93F3-2C0109E37BCE}" dt="2024-03-18T13:21:40.702" v="2044" actId="1076"/>
        <pc:sldMkLst>
          <pc:docMk/>
          <pc:sldMk cId="3250153965" sldId="265"/>
        </pc:sldMkLst>
        <pc:spChg chg="add mod">
          <ac:chgData name="Maral Kıyıcı" userId="2843eaee4db5e7b2" providerId="Windows Live" clId="Web-{0E73F5CD-1865-48B6-93F3-2C0109E37BCE}" dt="2024-03-18T13:21:03.388" v="2037" actId="20577"/>
          <ac:spMkLst>
            <pc:docMk/>
            <pc:sldMk cId="3250153965" sldId="265"/>
            <ac:spMk id="2" creationId="{23E63F27-CEEC-9C91-C68B-302EDC58138E}"/>
          </ac:spMkLst>
        </pc:spChg>
        <pc:spChg chg="add">
          <ac:chgData name="Maral Kıyıcı" userId="2843eaee4db5e7b2" providerId="Windows Live" clId="Web-{0E73F5CD-1865-48B6-93F3-2C0109E37BCE}" dt="2024-03-18T13:20:44.637" v="2028"/>
          <ac:spMkLst>
            <pc:docMk/>
            <pc:sldMk cId="3250153965" sldId="265"/>
            <ac:spMk id="8" creationId="{45D37F4E-DDB4-456B-97E0-9937730A039F}"/>
          </ac:spMkLst>
        </pc:spChg>
        <pc:spChg chg="add">
          <ac:chgData name="Maral Kıyıcı" userId="2843eaee4db5e7b2" providerId="Windows Live" clId="Web-{0E73F5CD-1865-48B6-93F3-2C0109E37BCE}" dt="2024-03-18T13:20:44.637" v="2028"/>
          <ac:spMkLst>
            <pc:docMk/>
            <pc:sldMk cId="3250153965" sldId="265"/>
            <ac:spMk id="10" creationId="{B2DD41CD-8F47-4F56-AD12-4E2FF7696987}"/>
          </ac:spMkLst>
        </pc:spChg>
        <pc:picChg chg="add del mod">
          <ac:chgData name="Maral Kıyıcı" userId="2843eaee4db5e7b2" providerId="Windows Live" clId="Web-{0E73F5CD-1865-48B6-93F3-2C0109E37BCE}" dt="2024-03-18T13:21:20.014" v="2040"/>
          <ac:picMkLst>
            <pc:docMk/>
            <pc:sldMk cId="3250153965" sldId="265"/>
            <ac:picMk id="3" creationId="{F5D74F38-DCD0-2E97-D60D-3FC44048432C}"/>
          </ac:picMkLst>
        </pc:picChg>
        <pc:picChg chg="add mod">
          <ac:chgData name="Maral Kıyıcı" userId="2843eaee4db5e7b2" providerId="Windows Live" clId="Web-{0E73F5CD-1865-48B6-93F3-2C0109E37BCE}" dt="2024-03-18T13:21:40.702" v="2044" actId="1076"/>
          <ac:picMkLst>
            <pc:docMk/>
            <pc:sldMk cId="3250153965" sldId="265"/>
            <ac:picMk id="4" creationId="{AA4C2627-8FCC-7BAE-926D-026420713F48}"/>
          </ac:picMkLst>
        </pc:picChg>
      </pc:sldChg>
      <pc:sldChg chg="addSp modSp new mod setBg">
        <pc:chgData name="Maral Kıyıcı" userId="2843eaee4db5e7b2" providerId="Windows Live" clId="Web-{0E73F5CD-1865-48B6-93F3-2C0109E37BCE}" dt="2024-03-18T13:30:37.625" v="2102" actId="20577"/>
        <pc:sldMkLst>
          <pc:docMk/>
          <pc:sldMk cId="3458857911" sldId="266"/>
        </pc:sldMkLst>
        <pc:spChg chg="mod">
          <ac:chgData name="Maral Kıyıcı" userId="2843eaee4db5e7b2" providerId="Windows Live" clId="Web-{0E73F5CD-1865-48B6-93F3-2C0109E37BCE}" dt="2024-03-18T13:22:58.223" v="2072" actId="20577"/>
          <ac:spMkLst>
            <pc:docMk/>
            <pc:sldMk cId="3458857911" sldId="266"/>
            <ac:spMk id="2" creationId="{495603E2-33B2-D108-A61C-C5652F9C4562}"/>
          </ac:spMkLst>
        </pc:spChg>
        <pc:spChg chg="mod">
          <ac:chgData name="Maral Kıyıcı" userId="2843eaee4db5e7b2" providerId="Windows Live" clId="Web-{0E73F5CD-1865-48B6-93F3-2C0109E37BCE}" dt="2024-03-18T13:30:37.625" v="2102" actId="20577"/>
          <ac:spMkLst>
            <pc:docMk/>
            <pc:sldMk cId="3458857911" sldId="266"/>
            <ac:spMk id="3" creationId="{559AF911-6611-0007-10DE-F6D4A38EF7FD}"/>
          </ac:spMkLst>
        </pc:spChg>
        <pc:spChg chg="add">
          <ac:chgData name="Maral Kıyıcı" userId="2843eaee4db5e7b2" providerId="Windows Live" clId="Web-{0E73F5CD-1865-48B6-93F3-2C0109E37BCE}" dt="2024-03-18T13:22:53.597" v="2071"/>
          <ac:spMkLst>
            <pc:docMk/>
            <pc:sldMk cId="3458857911" sldId="266"/>
            <ac:spMk id="8" creationId="{100EDD19-6802-4EC3-95CE-CFFAB042CFD6}"/>
          </ac:spMkLst>
        </pc:spChg>
        <pc:spChg chg="add">
          <ac:chgData name="Maral Kıyıcı" userId="2843eaee4db5e7b2" providerId="Windows Live" clId="Web-{0E73F5CD-1865-48B6-93F3-2C0109E37BCE}" dt="2024-03-18T13:22:53.597" v="2071"/>
          <ac:spMkLst>
            <pc:docMk/>
            <pc:sldMk cId="3458857911" sldId="266"/>
            <ac:spMk id="10" creationId="{DB17E863-922E-4C26-BD64-E8FD41D28661}"/>
          </ac:spMkLst>
        </pc:spChg>
      </pc:sldChg>
    </pc:docChg>
  </pc:docChgLst>
  <pc:docChgLst>
    <pc:chgData name="Maral Kıyıcı" userId="2843eaee4db5e7b2" providerId="Windows Live" clId="Web-{EC3758DC-1571-4175-883C-20DC4614F346}"/>
    <pc:docChg chg="addSld modSld">
      <pc:chgData name="Maral Kıyıcı" userId="2843eaee4db5e7b2" providerId="Windows Live" clId="Web-{EC3758DC-1571-4175-883C-20DC4614F346}" dt="2024-03-18T19:52:02.537" v="276" actId="20577"/>
      <pc:docMkLst>
        <pc:docMk/>
      </pc:docMkLst>
      <pc:sldChg chg="addSp delSp modSp new mod setBg">
        <pc:chgData name="Maral Kıyıcı" userId="2843eaee4db5e7b2" providerId="Windows Live" clId="Web-{EC3758DC-1571-4175-883C-20DC4614F346}" dt="2024-03-18T19:37:10.978" v="38" actId="14100"/>
        <pc:sldMkLst>
          <pc:docMk/>
          <pc:sldMk cId="4254120659" sldId="267"/>
        </pc:sldMkLst>
        <pc:spChg chg="add mod ord">
          <ac:chgData name="Maral Kıyıcı" userId="2843eaee4db5e7b2" providerId="Windows Live" clId="Web-{EC3758DC-1571-4175-883C-20DC4614F346}" dt="2024-03-18T19:36:55.946" v="32"/>
          <ac:spMkLst>
            <pc:docMk/>
            <pc:sldMk cId="4254120659" sldId="267"/>
            <ac:spMk id="2" creationId="{4FC1A44C-431F-2D8F-29E9-AADB2AA04C8B}"/>
          </ac:spMkLst>
        </pc:spChg>
        <pc:spChg chg="add del">
          <ac:chgData name="Maral Kıyıcı" userId="2843eaee4db5e7b2" providerId="Windows Live" clId="Web-{EC3758DC-1571-4175-883C-20DC4614F346}" dt="2024-03-18T19:36:55.946" v="31"/>
          <ac:spMkLst>
            <pc:docMk/>
            <pc:sldMk cId="4254120659" sldId="267"/>
            <ac:spMk id="5" creationId="{1CD81A2A-6ED4-4EF4-A14C-912D31E14800}"/>
          </ac:spMkLst>
        </pc:spChg>
        <pc:spChg chg="add del">
          <ac:chgData name="Maral Kıyıcı" userId="2843eaee4db5e7b2" providerId="Windows Live" clId="Web-{EC3758DC-1571-4175-883C-20DC4614F346}" dt="2024-03-18T19:36:55.946" v="31"/>
          <ac:spMkLst>
            <pc:docMk/>
            <pc:sldMk cId="4254120659" sldId="267"/>
            <ac:spMk id="6" creationId="{1661932C-CA15-4E17-B115-FAE7CBEE4789}"/>
          </ac:spMkLst>
        </pc:spChg>
        <pc:spChg chg="add del">
          <ac:chgData name="Maral Kıyıcı" userId="2843eaee4db5e7b2" providerId="Windows Live" clId="Web-{EC3758DC-1571-4175-883C-20DC4614F346}" dt="2024-03-18T19:36:55.946" v="31"/>
          <ac:spMkLst>
            <pc:docMk/>
            <pc:sldMk cId="4254120659" sldId="267"/>
            <ac:spMk id="7" creationId="{8590ADD5-9383-4D3D-9047-3DA2593CCB5D}"/>
          </ac:spMkLst>
        </pc:spChg>
        <pc:spChg chg="add del">
          <ac:chgData name="Maral Kıyıcı" userId="2843eaee4db5e7b2" providerId="Windows Live" clId="Web-{EC3758DC-1571-4175-883C-20DC4614F346}" dt="2024-03-18T19:36:48.946" v="29"/>
          <ac:spMkLst>
            <pc:docMk/>
            <pc:sldMk cId="4254120659" sldId="267"/>
            <ac:spMk id="8" creationId="{0D7B6173-1D58-48E2-83CF-37350F315F75}"/>
          </ac:spMkLst>
        </pc:spChg>
        <pc:spChg chg="add del">
          <ac:chgData name="Maral Kıyıcı" userId="2843eaee4db5e7b2" providerId="Windows Live" clId="Web-{EC3758DC-1571-4175-883C-20DC4614F346}" dt="2024-03-18T19:36:55.946" v="31"/>
          <ac:spMkLst>
            <pc:docMk/>
            <pc:sldMk cId="4254120659" sldId="267"/>
            <ac:spMk id="9" creationId="{DABE3E45-88CF-45D8-8D40-C773324D93F6}"/>
          </ac:spMkLst>
        </pc:spChg>
        <pc:spChg chg="add del">
          <ac:chgData name="Maral Kıyıcı" userId="2843eaee4db5e7b2" providerId="Windows Live" clId="Web-{EC3758DC-1571-4175-883C-20DC4614F346}" dt="2024-03-18T19:36:48.946" v="29"/>
          <ac:spMkLst>
            <pc:docMk/>
            <pc:sldMk cId="4254120659" sldId="267"/>
            <ac:spMk id="10" creationId="{CA9CEF99-39CF-406E-8FCF-5EEDCCA2AC24}"/>
          </ac:spMkLst>
        </pc:spChg>
        <pc:spChg chg="add">
          <ac:chgData name="Maral Kıyıcı" userId="2843eaee4db5e7b2" providerId="Windows Live" clId="Web-{EC3758DC-1571-4175-883C-20DC4614F346}" dt="2024-03-18T19:36:55.946" v="32"/>
          <ac:spMkLst>
            <pc:docMk/>
            <pc:sldMk cId="4254120659" sldId="267"/>
            <ac:spMk id="13" creationId="{7B831B6F-405A-4B47-B9BB-5CA88F285844}"/>
          </ac:spMkLst>
        </pc:spChg>
        <pc:spChg chg="add del">
          <ac:chgData name="Maral Kıyıcı" userId="2843eaee4db5e7b2" providerId="Windows Live" clId="Web-{EC3758DC-1571-4175-883C-20DC4614F346}" dt="2024-03-18T19:36:48.946" v="29"/>
          <ac:spMkLst>
            <pc:docMk/>
            <pc:sldMk cId="4254120659" sldId="267"/>
            <ac:spMk id="14" creationId="{DE152F22-1707-453C-8C48-6B5CDD242809}"/>
          </ac:spMkLst>
        </pc:spChg>
        <pc:spChg chg="add">
          <ac:chgData name="Maral Kıyıcı" userId="2843eaee4db5e7b2" providerId="Windows Live" clId="Web-{EC3758DC-1571-4175-883C-20DC4614F346}" dt="2024-03-18T19:36:55.946" v="32"/>
          <ac:spMkLst>
            <pc:docMk/>
            <pc:sldMk cId="4254120659" sldId="267"/>
            <ac:spMk id="15" creationId="{15109354-9C5D-4F8C-B0E6-D1043C7BF20A}"/>
          </ac:spMkLst>
        </pc:spChg>
        <pc:spChg chg="add del">
          <ac:chgData name="Maral Kıyıcı" userId="2843eaee4db5e7b2" providerId="Windows Live" clId="Web-{EC3758DC-1571-4175-883C-20DC4614F346}" dt="2024-03-18T19:36:48.946" v="29"/>
          <ac:spMkLst>
            <pc:docMk/>
            <pc:sldMk cId="4254120659" sldId="267"/>
            <ac:spMk id="16" creationId="{90F3EC41-E060-4D79-8F5B-1DD6A3A9D26B}"/>
          </ac:spMkLst>
        </pc:spChg>
        <pc:spChg chg="add">
          <ac:chgData name="Maral Kıyıcı" userId="2843eaee4db5e7b2" providerId="Windows Live" clId="Web-{EC3758DC-1571-4175-883C-20DC4614F346}" dt="2024-03-18T19:36:55.946" v="32"/>
          <ac:spMkLst>
            <pc:docMk/>
            <pc:sldMk cId="4254120659" sldId="267"/>
            <ac:spMk id="17" creationId="{49B530FE-A87D-41A0-A920-ADC6539EAA44}"/>
          </ac:spMkLst>
        </pc:spChg>
        <pc:spChg chg="add del">
          <ac:chgData name="Maral Kıyıcı" userId="2843eaee4db5e7b2" providerId="Windows Live" clId="Web-{EC3758DC-1571-4175-883C-20DC4614F346}" dt="2024-03-18T19:36:55.946" v="31"/>
          <ac:spMkLst>
            <pc:docMk/>
            <pc:sldMk cId="4254120659" sldId="267"/>
            <ac:spMk id="18" creationId="{B91ECDA9-56DC-4270-8F33-01C5637B8CEB}"/>
          </ac:spMkLst>
        </pc:spChg>
        <pc:spChg chg="add del">
          <ac:chgData name="Maral Kıyıcı" userId="2843eaee4db5e7b2" providerId="Windows Live" clId="Web-{EC3758DC-1571-4175-883C-20DC4614F346}" dt="2024-03-18T19:36:55.946" v="31"/>
          <ac:spMkLst>
            <pc:docMk/>
            <pc:sldMk cId="4254120659" sldId="267"/>
            <ac:spMk id="20" creationId="{75F47824-961D-465D-84F9-EAE11BC6173B}"/>
          </ac:spMkLst>
        </pc:spChg>
        <pc:spChg chg="add del">
          <ac:chgData name="Maral Kıyıcı" userId="2843eaee4db5e7b2" providerId="Windows Live" clId="Web-{EC3758DC-1571-4175-883C-20DC4614F346}" dt="2024-03-18T19:36:55.946" v="31"/>
          <ac:spMkLst>
            <pc:docMk/>
            <pc:sldMk cId="4254120659" sldId="267"/>
            <ac:spMk id="22" creationId="{FEC9DA3E-C1D7-472D-B7C0-F71AE41FBA23}"/>
          </ac:spMkLst>
        </pc:spChg>
        <pc:picChg chg="add mod">
          <ac:chgData name="Maral Kıyıcı" userId="2843eaee4db5e7b2" providerId="Windows Live" clId="Web-{EC3758DC-1571-4175-883C-20DC4614F346}" dt="2024-03-18T19:37:10.978" v="38" actId="14100"/>
          <ac:picMkLst>
            <pc:docMk/>
            <pc:sldMk cId="4254120659" sldId="267"/>
            <ac:picMk id="3" creationId="{DC218D95-D0DB-8896-656A-C5290C34FF37}"/>
          </ac:picMkLst>
        </pc:picChg>
        <pc:picChg chg="add del">
          <ac:chgData name="Maral Kıyıcı" userId="2843eaee4db5e7b2" providerId="Windows Live" clId="Web-{EC3758DC-1571-4175-883C-20DC4614F346}" dt="2024-03-18T19:36:48.946" v="29"/>
          <ac:picMkLst>
            <pc:docMk/>
            <pc:sldMk cId="4254120659" sldId="267"/>
            <ac:picMk id="12" creationId="{355717D4-33C9-419C-8D9C-17C7079673E4}"/>
          </ac:picMkLst>
        </pc:picChg>
        <pc:cxnChg chg="add del">
          <ac:chgData name="Maral Kıyıcı" userId="2843eaee4db5e7b2" providerId="Windows Live" clId="Web-{EC3758DC-1571-4175-883C-20DC4614F346}" dt="2024-03-18T19:36:55.946" v="31"/>
          <ac:cxnSpMkLst>
            <pc:docMk/>
            <pc:sldMk cId="4254120659" sldId="267"/>
            <ac:cxnSpMk id="11" creationId="{49CD1692-827B-4C8D-B4A1-134FD04CF45C}"/>
          </ac:cxnSpMkLst>
        </pc:cxnChg>
      </pc:sldChg>
      <pc:sldChg chg="addSp modSp new">
        <pc:chgData name="Maral Kıyıcı" userId="2843eaee4db5e7b2" providerId="Windows Live" clId="Web-{EC3758DC-1571-4175-883C-20DC4614F346}" dt="2024-03-18T19:41:21.736" v="70" actId="20577"/>
        <pc:sldMkLst>
          <pc:docMk/>
          <pc:sldMk cId="3854618226" sldId="268"/>
        </pc:sldMkLst>
        <pc:spChg chg="add mod">
          <ac:chgData name="Maral Kıyıcı" userId="2843eaee4db5e7b2" providerId="Windows Live" clId="Web-{EC3758DC-1571-4175-883C-20DC4614F346}" dt="2024-03-18T19:41:21.736" v="70" actId="20577"/>
          <ac:spMkLst>
            <pc:docMk/>
            <pc:sldMk cId="3854618226" sldId="268"/>
            <ac:spMk id="2" creationId="{31A27D4B-CD47-CBB3-714B-7D77D378E60C}"/>
          </ac:spMkLst>
        </pc:spChg>
      </pc:sldChg>
      <pc:sldChg chg="addSp modSp new mod setBg">
        <pc:chgData name="Maral Kıyıcı" userId="2843eaee4db5e7b2" providerId="Windows Live" clId="Web-{EC3758DC-1571-4175-883C-20DC4614F346}" dt="2024-03-18T19:50:31.190" v="217" actId="20577"/>
        <pc:sldMkLst>
          <pc:docMk/>
          <pc:sldMk cId="2253150772" sldId="269"/>
        </pc:sldMkLst>
        <pc:spChg chg="mod">
          <ac:chgData name="Maral Kıyıcı" userId="2843eaee4db5e7b2" providerId="Windows Live" clId="Web-{EC3758DC-1571-4175-883C-20DC4614F346}" dt="2024-03-18T19:41:56.706" v="91"/>
          <ac:spMkLst>
            <pc:docMk/>
            <pc:sldMk cId="2253150772" sldId="269"/>
            <ac:spMk id="2" creationId="{926D3117-8A94-14DE-4A2D-615845F49E16}"/>
          </ac:spMkLst>
        </pc:spChg>
        <pc:spChg chg="mod">
          <ac:chgData name="Maral Kıyıcı" userId="2843eaee4db5e7b2" providerId="Windows Live" clId="Web-{EC3758DC-1571-4175-883C-20DC4614F346}" dt="2024-03-18T19:50:31.190" v="217" actId="20577"/>
          <ac:spMkLst>
            <pc:docMk/>
            <pc:sldMk cId="2253150772" sldId="269"/>
            <ac:spMk id="3" creationId="{93EF8418-718A-4A9E-0E09-5282AD2A70D2}"/>
          </ac:spMkLst>
        </pc:spChg>
        <pc:spChg chg="add">
          <ac:chgData name="Maral Kıyıcı" userId="2843eaee4db5e7b2" providerId="Windows Live" clId="Web-{EC3758DC-1571-4175-883C-20DC4614F346}" dt="2024-03-18T19:41:56.706" v="91"/>
          <ac:spMkLst>
            <pc:docMk/>
            <pc:sldMk cId="2253150772" sldId="269"/>
            <ac:spMk id="8" creationId="{100EDD19-6802-4EC3-95CE-CFFAB042CFD6}"/>
          </ac:spMkLst>
        </pc:spChg>
        <pc:spChg chg="add">
          <ac:chgData name="Maral Kıyıcı" userId="2843eaee4db5e7b2" providerId="Windows Live" clId="Web-{EC3758DC-1571-4175-883C-20DC4614F346}" dt="2024-03-18T19:41:56.706" v="91"/>
          <ac:spMkLst>
            <pc:docMk/>
            <pc:sldMk cId="2253150772" sldId="269"/>
            <ac:spMk id="10" creationId="{DB17E863-922E-4C26-BD64-E8FD41D28661}"/>
          </ac:spMkLst>
        </pc:spChg>
      </pc:sldChg>
      <pc:sldChg chg="addSp modSp new">
        <pc:chgData name="Maral Kıyıcı" userId="2843eaee4db5e7b2" providerId="Windows Live" clId="Web-{EC3758DC-1571-4175-883C-20DC4614F346}" dt="2024-03-18T19:52:02.537" v="276" actId="20577"/>
        <pc:sldMkLst>
          <pc:docMk/>
          <pc:sldMk cId="372733813" sldId="270"/>
        </pc:sldMkLst>
        <pc:spChg chg="add mod">
          <ac:chgData name="Maral Kıyıcı" userId="2843eaee4db5e7b2" providerId="Windows Live" clId="Web-{EC3758DC-1571-4175-883C-20DC4614F346}" dt="2024-03-18T19:52:02.537" v="276" actId="20577"/>
          <ac:spMkLst>
            <pc:docMk/>
            <pc:sldMk cId="372733813" sldId="270"/>
            <ac:spMk id="2" creationId="{210AA730-1B0A-CE39-A421-9072094C2D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18.03.2024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18.03.2024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18.03.2024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18.03.2024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18.03.2024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18.03.2024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18.03.2024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5B66633-7C7B-2D93-F1AC-1E725381D7FE}"/>
              </a:ext>
            </a:extLst>
          </p:cNvPr>
          <p:cNvSpPr>
            <a:spLocks noGrp="1"/>
          </p:cNvSpPr>
          <p:nvPr>
            <p:ph type="title"/>
          </p:nvPr>
        </p:nvSpPr>
        <p:spPr>
          <a:xfrm>
            <a:off x="838200" y="365125"/>
            <a:ext cx="10515600" cy="1325563"/>
          </a:xfrm>
        </p:spPr>
        <p:txBody>
          <a:bodyPr>
            <a:normAutofit/>
          </a:bodyPr>
          <a:lstStyle/>
          <a:p>
            <a:r>
              <a:rPr lang="tr-TR" sz="5400">
                <a:ea typeface="Calibri Light"/>
                <a:cs typeface="Calibri Light"/>
              </a:rPr>
              <a:t>                          Makale sunumu </a:t>
            </a:r>
            <a:endParaRPr lang="tr-T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DB1ACA7-52E3-D0AE-A45D-C4EF256FCAB5}"/>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tr-TR" sz="2200">
                <a:ea typeface="Calibri"/>
                <a:cs typeface="Calibri"/>
              </a:rPr>
              <a:t>Makalenin üzerinde durduğu kavramlar şunlardır:</a:t>
            </a:r>
          </a:p>
          <a:p>
            <a:r>
              <a:rPr lang="tr-TR" sz="2200">
                <a:ea typeface="Calibri"/>
                <a:cs typeface="Calibri"/>
              </a:rPr>
              <a:t>Veri tabanı tanımı, avantajları ve dezavantajları</a:t>
            </a:r>
          </a:p>
          <a:p>
            <a:r>
              <a:rPr lang="tr-TR" sz="2200">
                <a:ea typeface="Calibri"/>
                <a:cs typeface="Calibri"/>
              </a:rPr>
              <a:t>Bilişim sistemleri</a:t>
            </a:r>
          </a:p>
          <a:p>
            <a:r>
              <a:rPr lang="tr-TR" sz="2200">
                <a:ea typeface="Calibri"/>
                <a:cs typeface="Calibri"/>
              </a:rPr>
              <a:t>İlişkisel ve ilişkisel olmayan veri tabanı karşılaştırması</a:t>
            </a:r>
          </a:p>
          <a:p>
            <a:r>
              <a:rPr lang="tr-TR" sz="2200">
                <a:ea typeface="Calibri"/>
                <a:cs typeface="Calibri"/>
              </a:rPr>
              <a:t>Veri tabanı modelleri</a:t>
            </a:r>
          </a:p>
          <a:p>
            <a:r>
              <a:rPr lang="tr-TR" sz="2200">
                <a:ea typeface="Calibri"/>
                <a:cs typeface="Calibri"/>
              </a:rPr>
              <a:t>Kavramsal ve iç şema</a:t>
            </a:r>
          </a:p>
          <a:p>
            <a:r>
              <a:rPr lang="tr-TR" sz="2200">
                <a:ea typeface="Calibri"/>
                <a:cs typeface="Calibri"/>
              </a:rPr>
              <a:t>ACİD</a:t>
            </a:r>
          </a:p>
          <a:p>
            <a:r>
              <a:rPr lang="tr-TR" sz="2200">
                <a:ea typeface="Calibri"/>
                <a:cs typeface="Calibri"/>
              </a:rPr>
              <a:t>BASE</a:t>
            </a:r>
          </a:p>
          <a:p>
            <a:r>
              <a:rPr lang="tr-TR" sz="2200">
                <a:ea typeface="Calibri"/>
                <a:cs typeface="Calibri"/>
              </a:rPr>
              <a:t>MySql ve MongoDB karşılaştırması </a:t>
            </a:r>
          </a:p>
          <a:p>
            <a:endParaRPr lang="tr-TR" sz="2200">
              <a:ea typeface="Calibri"/>
              <a:cs typeface="Calibri"/>
            </a:endParaRPr>
          </a:p>
          <a:p>
            <a:pPr marL="0" indent="0">
              <a:buNone/>
            </a:pPr>
            <a:endParaRPr lang="tr-TR" sz="2200">
              <a:ea typeface="Calibri"/>
              <a:cs typeface="Calibri"/>
            </a:endParaRPr>
          </a:p>
          <a:p>
            <a:endParaRPr lang="tr-TR" sz="2200">
              <a:ea typeface="Calibri"/>
              <a:cs typeface="Calibri"/>
            </a:endParaRPr>
          </a:p>
        </p:txBody>
      </p:sp>
    </p:spTree>
    <p:extLst>
      <p:ext uri="{BB962C8B-B14F-4D97-AF65-F5344CB8AC3E}">
        <p14:creationId xmlns:p14="http://schemas.microsoft.com/office/powerpoint/2010/main" val="124172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95603E2-33B2-D108-A61C-C5652F9C4562}"/>
              </a:ext>
            </a:extLst>
          </p:cNvPr>
          <p:cNvSpPr>
            <a:spLocks noGrp="1"/>
          </p:cNvSpPr>
          <p:nvPr>
            <p:ph type="title"/>
          </p:nvPr>
        </p:nvSpPr>
        <p:spPr>
          <a:xfrm>
            <a:off x="838200" y="365125"/>
            <a:ext cx="10515600" cy="1325563"/>
          </a:xfrm>
        </p:spPr>
        <p:txBody>
          <a:bodyPr>
            <a:normAutofit/>
          </a:bodyPr>
          <a:lstStyle/>
          <a:p>
            <a:r>
              <a:rPr lang="tr-TR" sz="3600">
                <a:cs typeface="Calibri Light"/>
              </a:rPr>
              <a:t>6.Veri Tabanı Mimarilerinin Performans Karşılaştırması</a:t>
            </a:r>
            <a:endParaRPr lang="tr-TR" sz="36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59AF911-6611-0007-10DE-F6D4A38EF7FD}"/>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tr-TR" sz="2200">
                <a:ea typeface="+mn-lt"/>
                <a:cs typeface="+mn-lt"/>
              </a:rPr>
              <a:t>Yapılan çalışmada; MySQL ve </a:t>
            </a:r>
            <a:r>
              <a:rPr lang="tr-TR" sz="2200" err="1">
                <a:ea typeface="+mn-lt"/>
                <a:cs typeface="+mn-lt"/>
              </a:rPr>
              <a:t>MongoDB</a:t>
            </a:r>
            <a:r>
              <a:rPr lang="tr-TR" sz="2200">
                <a:ea typeface="+mn-lt"/>
                <a:cs typeface="+mn-lt"/>
              </a:rPr>
              <a:t> veri tabanı sistemlerinin performans ve yatay ölçeklenebilirlik incelemesi için aşağıdaki işlemlerin uygulanması ve sonuçlarının ortaya çıkarılması hedeflenmiştir. </a:t>
            </a:r>
          </a:p>
          <a:p>
            <a:r>
              <a:rPr lang="tr-TR" sz="2200">
                <a:ea typeface="+mn-lt"/>
                <a:cs typeface="+mn-lt"/>
              </a:rPr>
              <a:t>Veri tabanı sunucu sistemleri özellikleri belirlenmesi</a:t>
            </a:r>
          </a:p>
          <a:p>
            <a:r>
              <a:rPr lang="tr-TR" sz="2200">
                <a:ea typeface="+mn-lt"/>
                <a:cs typeface="+mn-lt"/>
              </a:rPr>
              <a:t>Veri tabanı şemaları oluşturulması</a:t>
            </a:r>
          </a:p>
          <a:p>
            <a:r>
              <a:rPr lang="tr-TR" sz="2200">
                <a:ea typeface="+mn-lt"/>
                <a:cs typeface="+mn-lt"/>
              </a:rPr>
              <a:t>Sorguların belirlenmesi</a:t>
            </a:r>
          </a:p>
          <a:p>
            <a:r>
              <a:rPr lang="tr-TR" sz="2200">
                <a:ea typeface="+mn-lt"/>
                <a:cs typeface="+mn-lt"/>
              </a:rPr>
              <a:t>Veri tabanı ayarlarının yapılması</a:t>
            </a:r>
          </a:p>
          <a:p>
            <a:pPr marL="342900" indent="-342900"/>
            <a:r>
              <a:rPr lang="tr-TR" sz="2200">
                <a:ea typeface="+mn-lt"/>
                <a:cs typeface="+mn-lt"/>
              </a:rPr>
              <a:t>Ölçümler ve ölçüm metrikleri bilgileri</a:t>
            </a:r>
          </a:p>
          <a:p>
            <a:pPr marL="342900" indent="-342900"/>
            <a:r>
              <a:rPr lang="tr-TR" sz="2200">
                <a:ea typeface="+mn-lt"/>
                <a:cs typeface="+mn-lt"/>
              </a:rPr>
              <a:t>Performans analizi ve sonuçlarıdır.</a:t>
            </a:r>
            <a:endParaRPr lang="tr-TR" sz="2200">
              <a:cs typeface="Calibri" panose="020F0502020204030204"/>
            </a:endParaRPr>
          </a:p>
        </p:txBody>
      </p:sp>
    </p:spTree>
    <p:extLst>
      <p:ext uri="{BB962C8B-B14F-4D97-AF65-F5344CB8AC3E}">
        <p14:creationId xmlns:p14="http://schemas.microsoft.com/office/powerpoint/2010/main" val="345885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çizgi, öykü gelişim çizgisi&#10;&#10;Açıklama otomatik olarak oluşturuldu">
            <a:extLst>
              <a:ext uri="{FF2B5EF4-FFF2-40B4-BE49-F238E27FC236}">
                <a16:creationId xmlns:a16="http://schemas.microsoft.com/office/drawing/2014/main" id="{DC218D95-D0DB-8896-656A-C5290C34FF37}"/>
              </a:ext>
            </a:extLst>
          </p:cNvPr>
          <p:cNvPicPr>
            <a:picLocks noChangeAspect="1"/>
          </p:cNvPicPr>
          <p:nvPr/>
        </p:nvPicPr>
        <p:blipFill>
          <a:blip r:embed="rId2"/>
          <a:stretch>
            <a:fillRect/>
          </a:stretch>
        </p:blipFill>
        <p:spPr>
          <a:xfrm>
            <a:off x="268032" y="1335124"/>
            <a:ext cx="4164099" cy="4585315"/>
          </a:xfrm>
          <a:prstGeom prst="rect">
            <a:avLst/>
          </a:prstGeom>
        </p:spPr>
      </p:pic>
      <p:sp>
        <p:nvSpPr>
          <p:cNvPr id="15" name="Freeform: Shape 9">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17"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4FC1A44C-431F-2D8F-29E9-AADB2AA04C8B}"/>
              </a:ext>
            </a:extLst>
          </p:cNvPr>
          <p:cNvSpPr txBox="1"/>
          <p:nvPr/>
        </p:nvSpPr>
        <p:spPr>
          <a:xfrm>
            <a:off x="5759354" y="2798064"/>
            <a:ext cx="5461095" cy="341761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900">
                <a:solidFill>
                  <a:srgbClr val="FFFFFF"/>
                </a:solidFill>
              </a:rPr>
              <a:t>MySQL ve MongoDB veritabanlarına eşit miktarda sorgu yapılıyor. Sorgular veritabanı sorguları bölümündeki koşullara göre, ölçümler ise ölçüm metriklerindeki formüllere göre hesaplanıyor.</a:t>
            </a:r>
          </a:p>
          <a:p>
            <a:pPr marL="285750" indent="-228600">
              <a:lnSpc>
                <a:spcPct val="90000"/>
              </a:lnSpc>
              <a:spcAft>
                <a:spcPts val="600"/>
              </a:spcAft>
              <a:buFont typeface="Arial" panose="020B0604020202020204" pitchFamily="34" charset="0"/>
              <a:buChar char="•"/>
            </a:pPr>
            <a:endParaRPr lang="en-US" sz="1900">
              <a:solidFill>
                <a:srgbClr val="FFFFFF"/>
              </a:solidFill>
            </a:endParaRPr>
          </a:p>
          <a:p>
            <a:pPr marL="285750" indent="-228600">
              <a:lnSpc>
                <a:spcPct val="90000"/>
              </a:lnSpc>
              <a:spcAft>
                <a:spcPts val="600"/>
              </a:spcAft>
              <a:buFont typeface="Arial" panose="020B0604020202020204" pitchFamily="34" charset="0"/>
              <a:buChar char="•"/>
            </a:pPr>
            <a:r>
              <a:rPr lang="en-US" sz="1900">
                <a:solidFill>
                  <a:srgbClr val="FFFFFF"/>
                </a:solidFill>
              </a:rPr>
              <a:t>MongoDB, sorgu sayısı farkı arttıkça daha belirgin bir performans kötülüğü gösterdiği tespit edilmiştir</a:t>
            </a:r>
          </a:p>
          <a:p>
            <a:pPr marL="285750" indent="-228600">
              <a:lnSpc>
                <a:spcPct val="90000"/>
              </a:lnSpc>
              <a:spcAft>
                <a:spcPts val="600"/>
              </a:spcAft>
              <a:buFont typeface="Arial" panose="020B0604020202020204" pitchFamily="34" charset="0"/>
              <a:buChar char="•"/>
            </a:pPr>
            <a:endParaRPr lang="en-US" sz="1900">
              <a:solidFill>
                <a:srgbClr val="FFFFFF"/>
              </a:solidFill>
            </a:endParaRPr>
          </a:p>
          <a:p>
            <a:pPr marL="285750" indent="-228600">
              <a:lnSpc>
                <a:spcPct val="90000"/>
              </a:lnSpc>
              <a:spcAft>
                <a:spcPts val="600"/>
              </a:spcAft>
              <a:buFont typeface="Arial" panose="020B0604020202020204" pitchFamily="34" charset="0"/>
              <a:buChar char="•"/>
            </a:pPr>
            <a:r>
              <a:rPr lang="en-US" sz="1900">
                <a:solidFill>
                  <a:srgbClr val="FFFFFF"/>
                </a:solidFill>
              </a:rPr>
              <a:t>MySQL veri tabanının, özellikle 3 işlemci sayısı ile 1 işlemci çekirdeği sayısına göre incelendiğinde daha kötü performans gösterdiği görülmektedir</a:t>
            </a:r>
          </a:p>
          <a:p>
            <a:pPr marL="285750" indent="-228600">
              <a:lnSpc>
                <a:spcPct val="90000"/>
              </a:lnSpc>
              <a:spcAft>
                <a:spcPts val="600"/>
              </a:spcAft>
              <a:buFont typeface="Arial" panose="020B0604020202020204" pitchFamily="34" charset="0"/>
              <a:buChar char="•"/>
            </a:pPr>
            <a:endParaRPr lang="en-US" sz="1900">
              <a:solidFill>
                <a:srgbClr val="FFFFFF"/>
              </a:solidFill>
            </a:endParaRPr>
          </a:p>
          <a:p>
            <a:pPr marL="285750" indent="-228600">
              <a:lnSpc>
                <a:spcPct val="90000"/>
              </a:lnSpc>
              <a:spcAft>
                <a:spcPts val="600"/>
              </a:spcAft>
              <a:buFont typeface="Arial" panose="020B0604020202020204" pitchFamily="34" charset="0"/>
              <a:buChar char="•"/>
            </a:pPr>
            <a:endParaRPr lang="en-US" sz="1900">
              <a:solidFill>
                <a:srgbClr val="FFFFFF"/>
              </a:solidFill>
            </a:endParaRPr>
          </a:p>
          <a:p>
            <a:pPr indent="-228600">
              <a:lnSpc>
                <a:spcPct val="90000"/>
              </a:lnSpc>
              <a:spcAft>
                <a:spcPts val="600"/>
              </a:spcAft>
              <a:buFont typeface="Arial" panose="020B0604020202020204" pitchFamily="34" charset="0"/>
              <a:buChar char="•"/>
            </a:pPr>
            <a:endParaRPr lang="en-US" sz="1900">
              <a:solidFill>
                <a:srgbClr val="FFFFFF"/>
              </a:solidFill>
            </a:endParaRPr>
          </a:p>
        </p:txBody>
      </p:sp>
    </p:spTree>
    <p:extLst>
      <p:ext uri="{BB962C8B-B14F-4D97-AF65-F5344CB8AC3E}">
        <p14:creationId xmlns:p14="http://schemas.microsoft.com/office/powerpoint/2010/main" val="425412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1A27D4B-CD47-CBB3-714B-7D77D378E60C}"/>
              </a:ext>
            </a:extLst>
          </p:cNvPr>
          <p:cNvSpPr txBox="1"/>
          <p:nvPr/>
        </p:nvSpPr>
        <p:spPr>
          <a:xfrm>
            <a:off x="497069" y="483261"/>
            <a:ext cx="1119785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tr-TR" sz="2400" err="1">
                <a:solidFill>
                  <a:srgbClr val="000000"/>
                </a:solidFill>
                <a:ea typeface="+mn-lt"/>
                <a:cs typeface="+mn-lt"/>
              </a:rPr>
              <a:t>MongoDB'nin</a:t>
            </a:r>
            <a:r>
              <a:rPr lang="tr-TR" sz="2400" dirty="0">
                <a:solidFill>
                  <a:srgbClr val="000000"/>
                </a:solidFill>
                <a:ea typeface="+mn-lt"/>
                <a:cs typeface="+mn-lt"/>
              </a:rPr>
              <a:t> daha fazla sorguyu daha kısa sürede işleyebildiği ve sorgu sayısının artmasıyla performansın %40 daha iyi olduğu görülmüştür.</a:t>
            </a:r>
          </a:p>
          <a:p>
            <a:pPr marL="285750" indent="-285750">
              <a:buFont typeface="Arial"/>
              <a:buChar char="•"/>
            </a:pPr>
            <a:endParaRPr lang="tr-TR" sz="2400" dirty="0">
              <a:ea typeface="+mn-lt"/>
              <a:cs typeface="+mn-lt"/>
            </a:endParaRPr>
          </a:p>
          <a:p>
            <a:pPr marL="285750" indent="-285750">
              <a:buFont typeface="Arial"/>
              <a:buChar char="•"/>
            </a:pPr>
            <a:r>
              <a:rPr lang="tr-TR" sz="2400" dirty="0">
                <a:ea typeface="+mn-lt"/>
                <a:cs typeface="+mn-lt"/>
              </a:rPr>
              <a:t>MySQL veri tabanı sisteminin </a:t>
            </a:r>
            <a:r>
              <a:rPr lang="tr-TR" sz="2400" err="1">
                <a:ea typeface="+mn-lt"/>
                <a:cs typeface="+mn-lt"/>
              </a:rPr>
              <a:t>MongoDB</a:t>
            </a:r>
            <a:r>
              <a:rPr lang="tr-TR" sz="2400">
                <a:ea typeface="+mn-lt"/>
                <a:cs typeface="+mn-lt"/>
              </a:rPr>
              <a:t> ’ye göre sorgu süresi sonuçları, veri kayıt sayısı farkı arttıkça iyi bir performans göstermiştir</a:t>
            </a:r>
          </a:p>
          <a:p>
            <a:pPr marL="285750" indent="-285750">
              <a:buFont typeface="Arial"/>
              <a:buChar char="•"/>
            </a:pPr>
            <a:endParaRPr lang="tr-TR" sz="2400" dirty="0">
              <a:cs typeface="Calibri" panose="020F0502020204030204"/>
            </a:endParaRPr>
          </a:p>
          <a:p>
            <a:pPr marL="285750" indent="-285750">
              <a:buFont typeface="Arial"/>
              <a:buChar char="•"/>
            </a:pPr>
            <a:r>
              <a:rPr lang="tr-TR" sz="2400" dirty="0">
                <a:ea typeface="+mn-lt"/>
                <a:cs typeface="+mn-lt"/>
              </a:rPr>
              <a:t>MySQL </a:t>
            </a:r>
            <a:r>
              <a:rPr lang="tr-TR" sz="2400" dirty="0" err="1">
                <a:ea typeface="+mn-lt"/>
                <a:cs typeface="+mn-lt"/>
              </a:rPr>
              <a:t>veritabanı</a:t>
            </a:r>
            <a:r>
              <a:rPr lang="tr-TR" sz="2400" dirty="0">
                <a:ea typeface="+mn-lt"/>
                <a:cs typeface="+mn-lt"/>
              </a:rPr>
              <a:t> sistemi, logaritmik bir eğilim gösteren bir grafikte yer alırken, </a:t>
            </a:r>
            <a:r>
              <a:rPr lang="tr-TR" sz="2400" dirty="0" err="1">
                <a:ea typeface="+mn-lt"/>
                <a:cs typeface="+mn-lt"/>
              </a:rPr>
              <a:t>MongoDB'nin</a:t>
            </a:r>
            <a:r>
              <a:rPr lang="tr-TR" sz="2400" dirty="0">
                <a:ea typeface="+mn-lt"/>
                <a:cs typeface="+mn-lt"/>
              </a:rPr>
              <a:t> eğilimi net olarak belirlenememiştir.</a:t>
            </a:r>
            <a:endParaRPr lang="tr-TR" sz="2400" dirty="0">
              <a:cs typeface="Calibri" panose="020F0502020204030204"/>
            </a:endParaRPr>
          </a:p>
          <a:p>
            <a:pPr marL="285750" indent="-285750">
              <a:buFont typeface="Arial"/>
              <a:buChar char="•"/>
            </a:pPr>
            <a:endParaRPr lang="tr-TR" sz="2400" dirty="0">
              <a:cs typeface="Calibri" panose="020F0502020204030204"/>
            </a:endParaRPr>
          </a:p>
          <a:p>
            <a:pPr marL="285750" indent="-285750">
              <a:buFont typeface="Arial"/>
              <a:buChar char="•"/>
            </a:pPr>
            <a:endParaRPr lang="tr-TR" sz="2400" dirty="0">
              <a:cs typeface="Calibri" panose="020F0502020204030204"/>
            </a:endParaRPr>
          </a:p>
          <a:p>
            <a:pPr marL="285750" indent="-285750">
              <a:buFont typeface="Arial"/>
              <a:buChar char="•"/>
            </a:pPr>
            <a:endParaRPr lang="tr-TR" sz="2400" dirty="0">
              <a:cs typeface="Calibri" panose="020F0502020204030204"/>
            </a:endParaRPr>
          </a:p>
        </p:txBody>
      </p:sp>
    </p:spTree>
    <p:extLst>
      <p:ext uri="{BB962C8B-B14F-4D97-AF65-F5344CB8AC3E}">
        <p14:creationId xmlns:p14="http://schemas.microsoft.com/office/powerpoint/2010/main" val="385461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26D3117-8A94-14DE-4A2D-615845F49E16}"/>
              </a:ext>
            </a:extLst>
          </p:cNvPr>
          <p:cNvSpPr>
            <a:spLocks noGrp="1"/>
          </p:cNvSpPr>
          <p:nvPr>
            <p:ph type="title"/>
          </p:nvPr>
        </p:nvSpPr>
        <p:spPr>
          <a:xfrm>
            <a:off x="838200" y="365125"/>
            <a:ext cx="10515600" cy="1325563"/>
          </a:xfrm>
        </p:spPr>
        <p:txBody>
          <a:bodyPr>
            <a:normAutofit/>
          </a:bodyPr>
          <a:lstStyle/>
          <a:p>
            <a:r>
              <a:rPr lang="tr-TR" sz="5400">
                <a:cs typeface="Calibri Light"/>
              </a:rPr>
              <a:t>7.Sonuç Ve Değerlendirme</a:t>
            </a:r>
            <a:endParaRPr lang="tr-T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3EF8418-718A-4A9E-0E09-5282AD2A70D2}"/>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tr-TR" sz="2200" dirty="0">
                <a:ea typeface="+mn-lt"/>
                <a:cs typeface="+mn-lt"/>
              </a:rPr>
              <a:t>SQL ve </a:t>
            </a:r>
            <a:r>
              <a:rPr lang="tr-TR" sz="2200" dirty="0" err="1">
                <a:ea typeface="+mn-lt"/>
                <a:cs typeface="+mn-lt"/>
              </a:rPr>
              <a:t>NoSQL</a:t>
            </a:r>
            <a:r>
              <a:rPr lang="tr-TR" sz="2200" dirty="0">
                <a:ea typeface="+mn-lt"/>
                <a:cs typeface="+mn-lt"/>
              </a:rPr>
              <a:t> olarak da bilinen dağıtık mimariye sahip </a:t>
            </a:r>
            <a:r>
              <a:rPr lang="tr-TR" sz="2200" dirty="0" err="1">
                <a:ea typeface="+mn-lt"/>
                <a:cs typeface="+mn-lt"/>
              </a:rPr>
              <a:t>veritabanları</a:t>
            </a:r>
            <a:r>
              <a:rPr lang="tr-TR" sz="2200" dirty="0">
                <a:ea typeface="+mn-lt"/>
                <a:cs typeface="+mn-lt"/>
              </a:rPr>
              <a:t> ile ilişkisel </a:t>
            </a:r>
            <a:r>
              <a:rPr lang="tr-TR" sz="2200" dirty="0" err="1">
                <a:ea typeface="+mn-lt"/>
                <a:cs typeface="+mn-lt"/>
              </a:rPr>
              <a:t>veritabanları</a:t>
            </a:r>
            <a:r>
              <a:rPr lang="tr-TR" sz="2200" dirty="0">
                <a:ea typeface="+mn-lt"/>
                <a:cs typeface="+mn-lt"/>
              </a:rPr>
              <a:t> karşılaştırılmış ve yönetim bilişim sistemleri açısından değerlendirilmiştir.</a:t>
            </a:r>
          </a:p>
          <a:p>
            <a:endParaRPr lang="tr-TR" sz="2200" dirty="0">
              <a:cs typeface="Calibri"/>
            </a:endParaRPr>
          </a:p>
          <a:p>
            <a:r>
              <a:rPr lang="tr-TR" sz="2200" dirty="0">
                <a:ea typeface="+mn-lt"/>
                <a:cs typeface="+mn-lt"/>
              </a:rPr>
              <a:t>Bu makalede ilişkisel ve ilişkisel olmayan </a:t>
            </a:r>
            <a:r>
              <a:rPr lang="tr-TR" sz="2200" dirty="0" err="1">
                <a:ea typeface="+mn-lt"/>
                <a:cs typeface="+mn-lt"/>
              </a:rPr>
              <a:t>veritabanı</a:t>
            </a:r>
            <a:r>
              <a:rPr lang="tr-TR" sz="2200" dirty="0">
                <a:ea typeface="+mn-lt"/>
                <a:cs typeface="+mn-lt"/>
              </a:rPr>
              <a:t> yönetim sistemlerinin performansının karşılaştırılması ve farklı faktörlerin her bir </a:t>
            </a:r>
            <a:r>
              <a:rPr lang="tr-TR" sz="2200" dirty="0" err="1">
                <a:ea typeface="+mn-lt"/>
                <a:cs typeface="+mn-lt"/>
              </a:rPr>
              <a:t>veritabanını</a:t>
            </a:r>
            <a:r>
              <a:rPr lang="tr-TR" sz="2200" dirty="0">
                <a:ea typeface="+mn-lt"/>
                <a:cs typeface="+mn-lt"/>
              </a:rPr>
              <a:t> nasıl etkilediğinin araştırılması hedeflenmiştir, böylece hangi teknolojinin hangi durumlarda daha uygun olduğu belirlenmiştir.</a:t>
            </a:r>
          </a:p>
          <a:p>
            <a:endParaRPr lang="tr-TR" sz="2200" dirty="0">
              <a:cs typeface="Calibri"/>
            </a:endParaRPr>
          </a:p>
          <a:p>
            <a:r>
              <a:rPr lang="tr-TR" sz="2200" dirty="0">
                <a:cs typeface="Calibri"/>
              </a:rPr>
              <a:t>Yazılım sektöründe rekabetin artmasıyla en önemli özellik olan hızı  öncelikleyerek </a:t>
            </a:r>
            <a:r>
              <a:rPr lang="tr-TR" sz="2200" dirty="0" err="1">
                <a:ea typeface="+mn-lt"/>
                <a:cs typeface="+mn-lt"/>
              </a:rPr>
              <a:t>MongoDB</a:t>
            </a:r>
            <a:r>
              <a:rPr lang="tr-TR" sz="2200" dirty="0">
                <a:ea typeface="+mn-lt"/>
                <a:cs typeface="+mn-lt"/>
              </a:rPr>
              <a:t> ve MySQL’in  eşit koşullarda karşılaştırılmış ve veri tabanı analizi yapılmıştır.</a:t>
            </a:r>
            <a:endParaRPr lang="tr-TR" sz="2200" dirty="0">
              <a:cs typeface="Calibri"/>
            </a:endParaRPr>
          </a:p>
          <a:p>
            <a:endParaRPr lang="tr-TR" sz="2200" dirty="0">
              <a:cs typeface="Calibri"/>
            </a:endParaRPr>
          </a:p>
          <a:p>
            <a:endParaRPr lang="tr-TR" sz="2200" dirty="0">
              <a:cs typeface="Calibri"/>
            </a:endParaRPr>
          </a:p>
          <a:p>
            <a:endParaRPr lang="tr-TR" sz="2200" dirty="0">
              <a:cs typeface="Calibri"/>
            </a:endParaRPr>
          </a:p>
          <a:p>
            <a:endParaRPr lang="tr-TR" sz="2200" dirty="0">
              <a:cs typeface="Calibri"/>
            </a:endParaRPr>
          </a:p>
        </p:txBody>
      </p:sp>
    </p:spTree>
    <p:extLst>
      <p:ext uri="{BB962C8B-B14F-4D97-AF65-F5344CB8AC3E}">
        <p14:creationId xmlns:p14="http://schemas.microsoft.com/office/powerpoint/2010/main" val="225315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10AA730-1B0A-CE39-A421-9072094C2D48}"/>
              </a:ext>
            </a:extLst>
          </p:cNvPr>
          <p:cNvSpPr txBox="1"/>
          <p:nvPr/>
        </p:nvSpPr>
        <p:spPr>
          <a:xfrm>
            <a:off x="566105" y="621336"/>
            <a:ext cx="11239279"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tr-TR" sz="2000">
                <a:ea typeface="+mn-lt"/>
                <a:cs typeface="+mn-lt"/>
              </a:rPr>
              <a:t>Analizler, </a:t>
            </a:r>
            <a:r>
              <a:rPr lang="tr-TR" sz="2000" err="1">
                <a:ea typeface="+mn-lt"/>
                <a:cs typeface="+mn-lt"/>
              </a:rPr>
              <a:t>NoSQL</a:t>
            </a:r>
            <a:r>
              <a:rPr lang="tr-TR" sz="2000">
                <a:ea typeface="+mn-lt"/>
                <a:cs typeface="+mn-lt"/>
              </a:rPr>
              <a:t> odaklı bir </a:t>
            </a:r>
            <a:r>
              <a:rPr lang="tr-TR" sz="2000" err="1">
                <a:ea typeface="+mn-lt"/>
                <a:cs typeface="+mn-lt"/>
              </a:rPr>
              <a:t>veritabanının</a:t>
            </a:r>
            <a:r>
              <a:rPr lang="tr-TR" sz="2000">
                <a:ea typeface="+mn-lt"/>
                <a:cs typeface="+mn-lt"/>
              </a:rPr>
              <a:t> büyük miktarda veri çiftleri barındırabilme yeteneğine ve basit şeması sayesinde </a:t>
            </a:r>
            <a:r>
              <a:rPr lang="tr-TR" sz="2000" err="1">
                <a:ea typeface="+mn-lt"/>
                <a:cs typeface="+mn-lt"/>
              </a:rPr>
              <a:t>MongoDB'nin</a:t>
            </a:r>
            <a:r>
              <a:rPr lang="tr-TR" sz="2000">
                <a:ea typeface="+mn-lt"/>
                <a:cs typeface="+mn-lt"/>
              </a:rPr>
              <a:t> daha hızlı ve karmaşık sorguları çalıştırabilme avantajına sahip olduğunu gösterdi. Farklı yapılandırmalarda yapılan performans testlerinde </a:t>
            </a:r>
            <a:r>
              <a:rPr lang="tr-TR" sz="2000" err="1">
                <a:ea typeface="+mn-lt"/>
                <a:cs typeface="+mn-lt"/>
              </a:rPr>
              <a:t>MongoDB</a:t>
            </a:r>
            <a:r>
              <a:rPr lang="tr-TR" sz="2000">
                <a:ea typeface="+mn-lt"/>
                <a:cs typeface="+mn-lt"/>
              </a:rPr>
              <a:t>, özellikle detaylı ve karmaşık sorguları işlerken MySQL'e kıyasla daha iyi performans sergiledi. Bu avantaj, </a:t>
            </a:r>
            <a:r>
              <a:rPr lang="tr-TR" sz="2000" err="1">
                <a:ea typeface="+mn-lt"/>
                <a:cs typeface="+mn-lt"/>
              </a:rPr>
              <a:t>MongoDB'nin</a:t>
            </a:r>
            <a:r>
              <a:rPr lang="tr-TR" sz="2000">
                <a:ea typeface="+mn-lt"/>
                <a:cs typeface="+mn-lt"/>
              </a:rPr>
              <a:t> alt belge koleksiyonu kullanımıyla elde edildi. Ancak, bu avantaj veri tekrarına neden olabilecek şekilde elde edildiği için dikkate değerdir. Bu tür sorguların işlenmesinde, büyük veri tabanı boyutundan kaynaklanan depolama ve bellek maliyetini hesaba katarak </a:t>
            </a:r>
            <a:r>
              <a:rPr lang="tr-TR" sz="2000" err="1">
                <a:ea typeface="+mn-lt"/>
                <a:cs typeface="+mn-lt"/>
              </a:rPr>
              <a:t>NoSQL</a:t>
            </a:r>
            <a:r>
              <a:rPr lang="tr-TR" sz="2000" dirty="0">
                <a:ea typeface="+mn-lt"/>
                <a:cs typeface="+mn-lt"/>
              </a:rPr>
              <a:t> </a:t>
            </a:r>
            <a:r>
              <a:rPr lang="tr-TR" sz="2000" err="1">
                <a:ea typeface="+mn-lt"/>
                <a:cs typeface="+mn-lt"/>
              </a:rPr>
              <a:t>veritabanlarını</a:t>
            </a:r>
            <a:r>
              <a:rPr lang="tr-TR" sz="2000">
                <a:ea typeface="+mn-lt"/>
                <a:cs typeface="+mn-lt"/>
              </a:rPr>
              <a:t> alternatif olarak değerlendirmek önemlidir.</a:t>
            </a:r>
          </a:p>
          <a:p>
            <a:pPr marL="285750" indent="-285750">
              <a:buFont typeface="Arial"/>
              <a:buChar char="•"/>
            </a:pPr>
            <a:endParaRPr lang="tr-TR" dirty="0">
              <a:cs typeface="Calibri" panose="020F0502020204030204"/>
            </a:endParaRPr>
          </a:p>
          <a:p>
            <a:pPr marL="285750" indent="-285750">
              <a:buFont typeface="Arial"/>
              <a:buChar char="•"/>
            </a:pPr>
            <a:r>
              <a:rPr lang="tr-TR">
                <a:ea typeface="+mn-lt"/>
                <a:cs typeface="+mn-lt"/>
              </a:rPr>
              <a:t>Yapılan son performans testleri ise yazma ve silme işlemleridir. Her iki veri tabanı silme işleminde aynı eğilimi gösterirken </a:t>
            </a:r>
            <a:endParaRPr lang="tr-TR" dirty="0">
              <a:cs typeface="Calibri" panose="020F0502020204030204"/>
            </a:endParaRPr>
          </a:p>
          <a:p>
            <a:pPr marL="285750" indent="-285750">
              <a:buFont typeface="Arial"/>
              <a:buChar char="•"/>
            </a:pPr>
            <a:endParaRPr lang="tr-TR" dirty="0">
              <a:cs typeface="Calibri" panose="020F0502020204030204"/>
            </a:endParaRPr>
          </a:p>
        </p:txBody>
      </p:sp>
    </p:spTree>
    <p:extLst>
      <p:ext uri="{BB962C8B-B14F-4D97-AF65-F5344CB8AC3E}">
        <p14:creationId xmlns:p14="http://schemas.microsoft.com/office/powerpoint/2010/main" val="37273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A85A248-053E-32DC-C528-603142071805}"/>
              </a:ext>
            </a:extLst>
          </p:cNvPr>
          <p:cNvSpPr>
            <a:spLocks noGrp="1"/>
          </p:cNvSpPr>
          <p:nvPr>
            <p:ph idx="1"/>
          </p:nvPr>
        </p:nvSpPr>
        <p:spPr>
          <a:xfrm>
            <a:off x="838200" y="1929384"/>
            <a:ext cx="10515600" cy="4251960"/>
          </a:xfrm>
        </p:spPr>
        <p:txBody>
          <a:bodyPr vert="horz" lIns="91440" tIns="45720" rIns="91440" bIns="45720" rtlCol="0">
            <a:normAutofit/>
          </a:bodyPr>
          <a:lstStyle/>
          <a:p>
            <a:r>
              <a:rPr lang="tr-TR" sz="2200">
                <a:ea typeface="Calibri"/>
                <a:cs typeface="Calibri"/>
              </a:rPr>
              <a:t>veri tabanı, bilgilerin düzenli bir şekilde depolandığı ve erişildiği bir sistemdir. Veriler genellikle metin, sayılar, grafikler veya videolar gibi çeşitli formatlarda olabilir. Veri tabanları genellikle ilişkisel veri tabanları gibi yapılandırılmış bir formatta gelirler ve tablolar, satırlar ve sütunlar aracılığıyla verileri düzenler. Bu tablolar, veriye erişim, güncelleme, silme ve sorgulama gibi işlemleri kolaylaştıran bir arayüze sahiptirler.</a:t>
            </a:r>
          </a:p>
          <a:p>
            <a:r>
              <a:rPr lang="tr-TR" sz="2200">
                <a:ea typeface="Calibri"/>
                <a:cs typeface="Calibri"/>
              </a:rPr>
              <a:t>Bu makalede ilişkisel ve ilişkisel olmayan veri tabanının öğrenilmesi amaçlanmıştır. Sonrasında en uygun modelin seçilmesi ve yapının uygun hale getirilmesini gösterir. Makalenin sonundaysa veri tabanı modellerini karşılaştırarak sonuç ve öneri sunulmuştur.</a:t>
            </a:r>
          </a:p>
          <a:p>
            <a:endParaRPr lang="tr-TR" sz="2200">
              <a:ea typeface="Calibri"/>
              <a:cs typeface="Calibri"/>
            </a:endParaRPr>
          </a:p>
        </p:txBody>
      </p:sp>
    </p:spTree>
    <p:extLst>
      <p:ext uri="{BB962C8B-B14F-4D97-AF65-F5344CB8AC3E}">
        <p14:creationId xmlns:p14="http://schemas.microsoft.com/office/powerpoint/2010/main" val="207536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BA9BED8-4981-F0E4-5555-2A08C09E63F1}"/>
              </a:ext>
            </a:extLst>
          </p:cNvPr>
          <p:cNvSpPr>
            <a:spLocks noGrp="1"/>
          </p:cNvSpPr>
          <p:nvPr>
            <p:ph type="title"/>
          </p:nvPr>
        </p:nvSpPr>
        <p:spPr>
          <a:xfrm>
            <a:off x="838200" y="365125"/>
            <a:ext cx="10515600" cy="1325563"/>
          </a:xfrm>
        </p:spPr>
        <p:txBody>
          <a:bodyPr>
            <a:normAutofit/>
          </a:bodyPr>
          <a:lstStyle/>
          <a:p>
            <a:r>
              <a:rPr lang="tr-TR" sz="4200">
                <a:ea typeface="Calibri Light"/>
                <a:cs typeface="Calibri Light"/>
              </a:rPr>
              <a:t>1.Giriş</a:t>
            </a:r>
            <a:br>
              <a:rPr lang="tr-TR" sz="4200">
                <a:ea typeface="Calibri Light"/>
                <a:cs typeface="Calibri Light"/>
              </a:rPr>
            </a:br>
            <a:endParaRPr lang="tr-TR"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AB85F35-41CC-1151-31BE-99EB1CB4F198}"/>
              </a:ext>
            </a:extLst>
          </p:cNvPr>
          <p:cNvSpPr>
            <a:spLocks noGrp="1"/>
          </p:cNvSpPr>
          <p:nvPr>
            <p:ph idx="1"/>
          </p:nvPr>
        </p:nvSpPr>
        <p:spPr>
          <a:xfrm>
            <a:off x="838200" y="1929384"/>
            <a:ext cx="10515600" cy="4251960"/>
          </a:xfrm>
        </p:spPr>
        <p:txBody>
          <a:bodyPr vert="horz" lIns="91440" tIns="45720" rIns="91440" bIns="45720" rtlCol="0">
            <a:normAutofit/>
          </a:bodyPr>
          <a:lstStyle/>
          <a:p>
            <a:r>
              <a:rPr lang="tr-TR" sz="2200">
                <a:cs typeface="Calibri"/>
              </a:rPr>
              <a:t>Teknolojide yaşanan hızlı değişimler elde olan organizasyonları yetersiz kılmıştır. Ve sürekli daha fazla çözüm üretmek gerekmiştir.</a:t>
            </a:r>
          </a:p>
          <a:p>
            <a:r>
              <a:rPr lang="tr-TR" sz="2200">
                <a:cs typeface="Calibri"/>
              </a:rPr>
              <a:t>Özellikle kullanıcılar daha hızlı erişebildikleri organizasyonları talep etmiştir.</a:t>
            </a:r>
          </a:p>
          <a:p>
            <a:r>
              <a:rPr lang="tr-TR" sz="2200">
                <a:cs typeface="Calibri"/>
              </a:rPr>
              <a:t>Veriler modellenerek saklanmak zorunda olduğu için veri tabanı zorunlu hale gelmiştir.</a:t>
            </a:r>
          </a:p>
          <a:p>
            <a:r>
              <a:rPr lang="tr-TR" sz="2200">
                <a:cs typeface="Calibri"/>
              </a:rPr>
              <a:t>Verinin karmaşıklığı büyüklüğü gibi etkenlerden dolayı farklı veri modelleri geliştirilmiştir.</a:t>
            </a:r>
          </a:p>
          <a:p>
            <a:r>
              <a:rPr lang="tr-TR" sz="2200">
                <a:cs typeface="Calibri"/>
              </a:rPr>
              <a:t>Bu makalede bilişim sistemleri ve veri tabanı kavramları incelenir.</a:t>
            </a:r>
          </a:p>
          <a:p>
            <a:r>
              <a:rPr lang="tr-TR" sz="2200">
                <a:cs typeface="Calibri"/>
              </a:rPr>
              <a:t>İlişkisel ve ilişkisel olmayan sistemlerin karşılaştırılması yapılmıştır.</a:t>
            </a:r>
          </a:p>
          <a:p>
            <a:endParaRPr lang="tr-TR" sz="2200">
              <a:cs typeface="Calibri"/>
            </a:endParaRPr>
          </a:p>
        </p:txBody>
      </p:sp>
    </p:spTree>
    <p:extLst>
      <p:ext uri="{BB962C8B-B14F-4D97-AF65-F5344CB8AC3E}">
        <p14:creationId xmlns:p14="http://schemas.microsoft.com/office/powerpoint/2010/main" val="175643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DE7CD3B-32D2-6110-25FA-B530EC3515B8}"/>
              </a:ext>
            </a:extLst>
          </p:cNvPr>
          <p:cNvSpPr>
            <a:spLocks noGrp="1"/>
          </p:cNvSpPr>
          <p:nvPr>
            <p:ph type="title"/>
          </p:nvPr>
        </p:nvSpPr>
        <p:spPr>
          <a:xfrm>
            <a:off x="572493" y="238539"/>
            <a:ext cx="11018520" cy="1434415"/>
          </a:xfrm>
        </p:spPr>
        <p:txBody>
          <a:bodyPr anchor="b">
            <a:normAutofit/>
          </a:bodyPr>
          <a:lstStyle/>
          <a:p>
            <a:r>
              <a:rPr lang="tr-TR" sz="5400">
                <a:cs typeface="Calibri Light"/>
              </a:rPr>
              <a:t>2.Bilişim Sistemleri Ve Yönetimi</a:t>
            </a:r>
            <a:endParaRPr lang="tr-TR" sz="54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812B373-518D-2013-97ED-92008D0E90EB}"/>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tr-TR" sz="2200">
                <a:ea typeface="+mn-lt"/>
                <a:cs typeface="+mn-lt"/>
              </a:rPr>
              <a:t>Bilişim sistemleri, bilgiyi toplamak, işlemek, saklamak, iletmek ve kullanmak için kullanılan bir dizi teknolojik araç, yazılım ve süreçlerdir.</a:t>
            </a:r>
          </a:p>
          <a:p>
            <a:r>
              <a:rPr lang="tr-TR" sz="2200">
                <a:cs typeface="Calibri"/>
              </a:rPr>
              <a:t>Bilişim sistemlerinde girdi, işlem ve çıktı bilgi üretmek için gereklidir.</a:t>
            </a:r>
          </a:p>
          <a:p>
            <a:r>
              <a:rPr lang="tr-TR" sz="2200">
                <a:cs typeface="Calibri"/>
              </a:rPr>
              <a:t>Bilişim sistemlerinin temel yapısı için organizasyon, yönetim ve teknolojiye hakim olmak gerekir.</a:t>
            </a:r>
          </a:p>
          <a:p>
            <a:endParaRPr lang="tr-TR" sz="2200">
              <a:cs typeface="Calibri"/>
            </a:endParaRPr>
          </a:p>
          <a:p>
            <a:endParaRPr lang="tr-TR" sz="2200">
              <a:cs typeface="Calibri"/>
            </a:endParaRPr>
          </a:p>
        </p:txBody>
      </p:sp>
      <p:pic>
        <p:nvPicPr>
          <p:cNvPr id="4" name="Resim 3" descr="metin, daire, logo, yazı tipi içeren bir resim&#10;&#10;Açıklama otomatik olarak oluşturuldu">
            <a:extLst>
              <a:ext uri="{FF2B5EF4-FFF2-40B4-BE49-F238E27FC236}">
                <a16:creationId xmlns:a16="http://schemas.microsoft.com/office/drawing/2014/main" id="{2DA9D70E-5158-199E-9FF9-73A33AD036C8}"/>
              </a:ext>
            </a:extLst>
          </p:cNvPr>
          <p:cNvPicPr>
            <a:picLocks noChangeAspect="1"/>
          </p:cNvPicPr>
          <p:nvPr/>
        </p:nvPicPr>
        <p:blipFill rotWithShape="1">
          <a:blip r:embed="rId2"/>
          <a:srcRect l="6286" r="4485" b="2"/>
          <a:stretch/>
        </p:blipFill>
        <p:spPr>
          <a:xfrm>
            <a:off x="7675658" y="2093976"/>
            <a:ext cx="3941064" cy="4096512"/>
          </a:xfrm>
          <a:prstGeom prst="rect">
            <a:avLst/>
          </a:prstGeom>
        </p:spPr>
      </p:pic>
    </p:spTree>
    <p:extLst>
      <p:ext uri="{BB962C8B-B14F-4D97-AF65-F5344CB8AC3E}">
        <p14:creationId xmlns:p14="http://schemas.microsoft.com/office/powerpoint/2010/main" val="394726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122908D-33B8-F30C-7151-AAAC456B648A}"/>
              </a:ext>
            </a:extLst>
          </p:cNvPr>
          <p:cNvSpPr>
            <a:spLocks noGrp="1"/>
          </p:cNvSpPr>
          <p:nvPr>
            <p:ph type="title"/>
          </p:nvPr>
        </p:nvSpPr>
        <p:spPr>
          <a:xfrm>
            <a:off x="838200" y="365125"/>
            <a:ext cx="10515600" cy="1005303"/>
          </a:xfrm>
        </p:spPr>
        <p:txBody>
          <a:bodyPr>
            <a:normAutofit/>
          </a:bodyPr>
          <a:lstStyle/>
          <a:p>
            <a:r>
              <a:rPr lang="tr-TR" sz="4200">
                <a:cs typeface="Calibri Light"/>
              </a:rPr>
              <a:t>3.Veri Tabanı Ve Veri Tabanı Yönetim Sistemleri</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4702969-455E-C1FA-2E24-CF8F718B7B29}"/>
              </a:ext>
            </a:extLst>
          </p:cNvPr>
          <p:cNvSpPr>
            <a:spLocks noGrp="1"/>
          </p:cNvSpPr>
          <p:nvPr>
            <p:ph idx="1"/>
          </p:nvPr>
        </p:nvSpPr>
        <p:spPr>
          <a:xfrm>
            <a:off x="838200" y="1719558"/>
            <a:ext cx="10515600" cy="4936655"/>
          </a:xfrm>
        </p:spPr>
        <p:txBody>
          <a:bodyPr vert="horz" lIns="91440" tIns="45720" rIns="91440" bIns="45720" rtlCol="0" anchor="t">
            <a:normAutofit/>
          </a:bodyPr>
          <a:lstStyle/>
          <a:p>
            <a:pPr marL="342900" indent="-342900"/>
            <a:r>
              <a:rPr lang="tr-TR" sz="2400">
                <a:cs typeface="Calibri" panose="020F0502020204030204"/>
              </a:rPr>
              <a:t>Veri tabanı veri topluluğudur</a:t>
            </a:r>
          </a:p>
          <a:p>
            <a:pPr marL="342900" indent="-342900"/>
            <a:r>
              <a:rPr lang="tr-TR" sz="2400">
                <a:solidFill>
                  <a:srgbClr val="000000"/>
                </a:solidFill>
                <a:ea typeface="+mn-lt"/>
                <a:cs typeface="+mn-lt"/>
              </a:rPr>
              <a:t> Veri Tabanı Yönetim Sistemi (VTYS), veri tabanlarının etkin bir şekilde yönetilmesini sağlayan bir yazılım sistemidir. </a:t>
            </a:r>
            <a:endParaRPr lang="tr-TR" sz="2400">
              <a:solidFill>
                <a:srgbClr val="000000"/>
              </a:solidFill>
              <a:cs typeface="Calibri"/>
            </a:endParaRPr>
          </a:p>
          <a:p>
            <a:pPr marL="342900" indent="-342900"/>
            <a:r>
              <a:rPr lang="tr-TR" sz="2200">
                <a:cs typeface="Calibri"/>
              </a:rPr>
              <a:t> </a:t>
            </a:r>
            <a:r>
              <a:rPr lang="tr-TR" sz="2400">
                <a:cs typeface="Calibri"/>
              </a:rPr>
              <a:t>Veri tabanı modelleri 8'e ayrılır</a:t>
            </a:r>
          </a:p>
          <a:p>
            <a:pPr marL="0" indent="0">
              <a:buNone/>
            </a:pPr>
            <a:r>
              <a:rPr lang="tr-TR" sz="2200">
                <a:cs typeface="Calibri"/>
              </a:rPr>
              <a:t>     1.Düz model veya tablo modeli: Sütunlarda benzer özellikler, satırlarda ise veri grupları vardır. Tek bir tablodan oluşur.</a:t>
            </a:r>
          </a:p>
          <a:p>
            <a:pPr marL="0" indent="0">
              <a:buNone/>
            </a:pPr>
            <a:r>
              <a:rPr lang="tr-TR">
                <a:cs typeface="Calibri"/>
              </a:rPr>
              <a:t>    </a:t>
            </a:r>
            <a:r>
              <a:rPr lang="tr-TR" sz="2200">
                <a:cs typeface="Calibri"/>
              </a:rPr>
              <a:t>2.Hiyerarşik Veri Modeli: İsmini veriyi depolama yönteminden almıştır. İlk kayda kök denir. Kökün bir veya birden fazla çocuğu olabilir . Kökün ebeveyni yoktur </a:t>
            </a:r>
          </a:p>
          <a:p>
            <a:endParaRPr lang="tr-TR" sz="2200">
              <a:cs typeface="Calibri"/>
            </a:endParaRPr>
          </a:p>
        </p:txBody>
      </p:sp>
      <p:pic>
        <p:nvPicPr>
          <p:cNvPr id="4" name="Resim 3" descr="Veri Tabanı Sistemleri – Group Data-Base">
            <a:extLst>
              <a:ext uri="{FF2B5EF4-FFF2-40B4-BE49-F238E27FC236}">
                <a16:creationId xmlns:a16="http://schemas.microsoft.com/office/drawing/2014/main" id="{0C898749-B0BB-49AA-0F01-E71FFA46B5E6}"/>
              </a:ext>
            </a:extLst>
          </p:cNvPr>
          <p:cNvPicPr>
            <a:picLocks noChangeAspect="1"/>
          </p:cNvPicPr>
          <p:nvPr/>
        </p:nvPicPr>
        <p:blipFill>
          <a:blip r:embed="rId2"/>
          <a:stretch>
            <a:fillRect/>
          </a:stretch>
        </p:blipFill>
        <p:spPr>
          <a:xfrm>
            <a:off x="1057966" y="5173022"/>
            <a:ext cx="4631632" cy="1680304"/>
          </a:xfrm>
          <a:prstGeom prst="rect">
            <a:avLst/>
          </a:prstGeom>
        </p:spPr>
      </p:pic>
    </p:spTree>
    <p:extLst>
      <p:ext uri="{BB962C8B-B14F-4D97-AF65-F5344CB8AC3E}">
        <p14:creationId xmlns:p14="http://schemas.microsoft.com/office/powerpoint/2010/main" val="326013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43A1800-37F7-57AA-3B47-51D37CB4C5B4}"/>
              </a:ext>
            </a:extLst>
          </p:cNvPr>
          <p:cNvSpPr txBox="1"/>
          <p:nvPr/>
        </p:nvSpPr>
        <p:spPr>
          <a:xfrm>
            <a:off x="428031" y="665485"/>
            <a:ext cx="1143258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cs typeface="Calibri"/>
              </a:rPr>
              <a:t>3.Ağ Veri Modeli: Hiyerarşik modelin geliştirilmiş halidir. </a:t>
            </a:r>
            <a:r>
              <a:rPr lang="tr-TR">
                <a:ea typeface="+mn-lt"/>
                <a:cs typeface="+mn-lt"/>
              </a:rPr>
              <a:t>Ağ modelinin hiyerarşik modelden en önemli farkı, </a:t>
            </a:r>
            <a:r>
              <a:rPr lang="tr-TR" err="1">
                <a:ea typeface="+mn-lt"/>
                <a:cs typeface="+mn-lt"/>
              </a:rPr>
              <a:t>uçdüğüm</a:t>
            </a:r>
            <a:r>
              <a:rPr lang="tr-TR">
                <a:ea typeface="+mn-lt"/>
                <a:cs typeface="+mn-lt"/>
              </a:rPr>
              <a:t> pozisyonundaki verinin iç-düğüme işaret edebilmesidir. </a:t>
            </a:r>
          </a:p>
          <a:p>
            <a:endParaRPr lang="tr-TR">
              <a:ea typeface="+mn-lt"/>
              <a:cs typeface="+mn-lt"/>
            </a:endParaRPr>
          </a:p>
          <a:p>
            <a:endParaRPr lang="tr-TR">
              <a:ea typeface="+mn-lt"/>
              <a:cs typeface="+mn-lt"/>
            </a:endParaRPr>
          </a:p>
          <a:p>
            <a:endParaRPr lang="tr-TR">
              <a:ea typeface="+mn-lt"/>
              <a:cs typeface="+mn-lt"/>
            </a:endParaRPr>
          </a:p>
          <a:p>
            <a:endParaRPr lang="tr-TR">
              <a:ea typeface="+mn-lt"/>
              <a:cs typeface="+mn-lt"/>
            </a:endParaRPr>
          </a:p>
          <a:p>
            <a:endParaRPr lang="tr-TR">
              <a:ea typeface="+mn-lt"/>
              <a:cs typeface="+mn-lt"/>
            </a:endParaRPr>
          </a:p>
          <a:p>
            <a:endParaRPr lang="tr-TR">
              <a:ea typeface="+mn-lt"/>
              <a:cs typeface="+mn-lt"/>
            </a:endParaRPr>
          </a:p>
          <a:p>
            <a:endParaRPr lang="tr-TR">
              <a:ea typeface="+mn-lt"/>
              <a:cs typeface="+mn-lt"/>
            </a:endParaRPr>
          </a:p>
          <a:p>
            <a:r>
              <a:rPr lang="tr-TR">
                <a:ea typeface="+mn-lt"/>
                <a:cs typeface="+mn-lt"/>
              </a:rPr>
              <a:t>4.İlişkisel Veri Modeli: Önceki açıkladığımız iki modelin yetersiz kalmasıyla geliştirilmiştir. Modelin temel kavramı ilişkidir.</a:t>
            </a:r>
          </a:p>
          <a:p>
            <a:endParaRPr lang="tr-TR">
              <a:ea typeface="+mn-lt"/>
              <a:cs typeface="+mn-lt"/>
            </a:endParaRPr>
          </a:p>
          <a:p>
            <a:r>
              <a:rPr lang="tr-TR">
                <a:ea typeface="+mn-lt"/>
                <a:cs typeface="+mn-lt"/>
              </a:rPr>
              <a:t>5.Nesne Yönelimli Veri Modeli: Nesneye yönelik programlamaya dayalı veri modelidir.</a:t>
            </a:r>
          </a:p>
          <a:p>
            <a:endParaRPr lang="tr-TR">
              <a:ea typeface="+mn-lt"/>
              <a:cs typeface="+mn-lt"/>
            </a:endParaRPr>
          </a:p>
          <a:p>
            <a:r>
              <a:rPr lang="tr-TR">
                <a:ea typeface="+mn-lt"/>
                <a:cs typeface="+mn-lt"/>
              </a:rPr>
              <a:t>6.Nesne İlişkisel Veri Modeli: işlevsellikle nesneye yönelimli özellikler içerir. </a:t>
            </a:r>
            <a:r>
              <a:rPr lang="tr-TR" err="1">
                <a:ea typeface="+mn-lt"/>
                <a:cs typeface="+mn-lt"/>
              </a:rPr>
              <a:t>Ilk</a:t>
            </a:r>
            <a:r>
              <a:rPr lang="tr-TR">
                <a:ea typeface="+mn-lt"/>
                <a:cs typeface="+mn-lt"/>
              </a:rPr>
              <a:t> örneği 1997 yılında çıkan Oracle8'dir.</a:t>
            </a:r>
          </a:p>
          <a:p>
            <a:endParaRPr lang="tr-TR">
              <a:ea typeface="+mn-lt"/>
              <a:cs typeface="+mn-lt"/>
            </a:endParaRPr>
          </a:p>
          <a:p>
            <a:endParaRPr lang="tr-TR">
              <a:ea typeface="+mn-lt"/>
              <a:cs typeface="+mn-lt"/>
            </a:endParaRPr>
          </a:p>
          <a:p>
            <a:endParaRPr lang="tr-TR">
              <a:ea typeface="+mn-lt"/>
              <a:cs typeface="+mn-lt"/>
            </a:endParaRPr>
          </a:p>
        </p:txBody>
      </p:sp>
      <p:pic>
        <p:nvPicPr>
          <p:cNvPr id="3" name="Resim 2" descr="metin, yazı tipi, çizgi film, tasarım içeren bir resim&#10;&#10;Açıklama otomatik olarak oluşturuldu">
            <a:extLst>
              <a:ext uri="{FF2B5EF4-FFF2-40B4-BE49-F238E27FC236}">
                <a16:creationId xmlns:a16="http://schemas.microsoft.com/office/drawing/2014/main" id="{58B594A9-6E66-9E99-EDF8-AFCD8D910A70}"/>
              </a:ext>
            </a:extLst>
          </p:cNvPr>
          <p:cNvPicPr>
            <a:picLocks noChangeAspect="1"/>
          </p:cNvPicPr>
          <p:nvPr/>
        </p:nvPicPr>
        <p:blipFill>
          <a:blip r:embed="rId2"/>
          <a:stretch>
            <a:fillRect/>
          </a:stretch>
        </p:blipFill>
        <p:spPr>
          <a:xfrm>
            <a:off x="430764" y="1378709"/>
            <a:ext cx="4328906" cy="1693105"/>
          </a:xfrm>
          <a:prstGeom prst="rect">
            <a:avLst/>
          </a:prstGeom>
        </p:spPr>
      </p:pic>
      <p:pic>
        <p:nvPicPr>
          <p:cNvPr id="4" name="Resim 3" descr="metin, çizgi, yazı tipi, diyagram içeren bir resim&#10;&#10;Açıklama otomatik olarak oluşturuldu">
            <a:extLst>
              <a:ext uri="{FF2B5EF4-FFF2-40B4-BE49-F238E27FC236}">
                <a16:creationId xmlns:a16="http://schemas.microsoft.com/office/drawing/2014/main" id="{E57B642B-3FFE-3559-2806-F708990E1A1A}"/>
              </a:ext>
            </a:extLst>
          </p:cNvPr>
          <p:cNvPicPr>
            <a:picLocks noChangeAspect="1"/>
          </p:cNvPicPr>
          <p:nvPr/>
        </p:nvPicPr>
        <p:blipFill>
          <a:blip r:embed="rId3"/>
          <a:stretch>
            <a:fillRect/>
          </a:stretch>
        </p:blipFill>
        <p:spPr>
          <a:xfrm>
            <a:off x="559077" y="4798598"/>
            <a:ext cx="3238500" cy="1838325"/>
          </a:xfrm>
          <a:prstGeom prst="rect">
            <a:avLst/>
          </a:prstGeom>
        </p:spPr>
      </p:pic>
    </p:spTree>
    <p:extLst>
      <p:ext uri="{BB962C8B-B14F-4D97-AF65-F5344CB8AC3E}">
        <p14:creationId xmlns:p14="http://schemas.microsoft.com/office/powerpoint/2010/main" val="26318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A5E08D24-8C39-C429-1318-D60A2362B2B2}"/>
              </a:ext>
            </a:extLst>
          </p:cNvPr>
          <p:cNvSpPr txBox="1"/>
          <p:nvPr/>
        </p:nvSpPr>
        <p:spPr>
          <a:xfrm>
            <a:off x="838200" y="1929384"/>
            <a:ext cx="10515600" cy="42519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600"/>
              <a:t>7.Çoklu </a:t>
            </a:r>
            <a:r>
              <a:rPr lang="en-US" sz="1600" err="1"/>
              <a:t>Ortam</a:t>
            </a:r>
            <a:r>
              <a:rPr lang="en-US" sz="1600"/>
              <a:t> Veri </a:t>
            </a:r>
            <a:r>
              <a:rPr lang="en-US" sz="1600" err="1"/>
              <a:t>Modeli</a:t>
            </a:r>
            <a:r>
              <a:rPr lang="en-US" sz="1600"/>
              <a:t>: </a:t>
            </a:r>
            <a:r>
              <a:rPr lang="en-US" sz="1600" err="1"/>
              <a:t>Boyutu</a:t>
            </a:r>
            <a:r>
              <a:rPr lang="en-US" sz="1600"/>
              <a:t> </a:t>
            </a:r>
            <a:r>
              <a:rPr lang="en-US" sz="1600" err="1"/>
              <a:t>büyük</a:t>
            </a:r>
            <a:r>
              <a:rPr lang="en-US" sz="1600"/>
              <a:t> </a:t>
            </a:r>
            <a:r>
              <a:rPr lang="en-US" sz="1600" err="1"/>
              <a:t>olan</a:t>
            </a:r>
            <a:r>
              <a:rPr lang="en-US" sz="1600"/>
              <a:t> </a:t>
            </a:r>
            <a:r>
              <a:rPr lang="en-US" sz="1600" err="1"/>
              <a:t>nesneleri</a:t>
            </a:r>
            <a:r>
              <a:rPr lang="en-US" sz="1600"/>
              <a:t> (video, </a:t>
            </a:r>
            <a:r>
              <a:rPr lang="en-US" sz="1600" err="1"/>
              <a:t>müzik</a:t>
            </a:r>
            <a:r>
              <a:rPr lang="en-US" sz="1600"/>
              <a:t>, film)</a:t>
            </a:r>
            <a:r>
              <a:rPr lang="en-US" sz="1600" err="1"/>
              <a:t>işlemek</a:t>
            </a:r>
            <a:r>
              <a:rPr lang="en-US" sz="1600"/>
              <a:t> </a:t>
            </a:r>
            <a:r>
              <a:rPr lang="en-US" sz="1600" err="1"/>
              <a:t>ve</a:t>
            </a:r>
            <a:r>
              <a:rPr lang="en-US" sz="1600"/>
              <a:t> </a:t>
            </a:r>
            <a:r>
              <a:rPr lang="en-US" sz="1600" err="1"/>
              <a:t>işlem</a:t>
            </a:r>
            <a:r>
              <a:rPr lang="en-US" sz="1600"/>
              <a:t> </a:t>
            </a:r>
            <a:r>
              <a:rPr lang="en-US" sz="1600" err="1"/>
              <a:t>sırasında</a:t>
            </a:r>
            <a:r>
              <a:rPr lang="en-US" sz="1600"/>
              <a:t> </a:t>
            </a:r>
            <a:r>
              <a:rPr lang="en-US" sz="1600" err="1"/>
              <a:t>göstermek</a:t>
            </a:r>
            <a:r>
              <a:rPr lang="en-US" sz="1600"/>
              <a:t> </a:t>
            </a:r>
            <a:r>
              <a:rPr lang="en-US" sz="1600" err="1"/>
              <a:t>amacıyla</a:t>
            </a:r>
            <a:r>
              <a:rPr lang="en-US" sz="1600"/>
              <a:t> </a:t>
            </a:r>
            <a:r>
              <a:rPr lang="en-US" sz="1600" err="1"/>
              <a:t>kullanılır</a:t>
            </a:r>
            <a:r>
              <a:rPr lang="en-US" sz="1600"/>
              <a:t>. </a:t>
            </a:r>
            <a:r>
              <a:rPr lang="en-US" sz="1600" err="1"/>
              <a:t>Desteklemesi</a:t>
            </a:r>
            <a:r>
              <a:rPr lang="en-US" sz="1600"/>
              <a:t> </a:t>
            </a:r>
            <a:r>
              <a:rPr lang="en-US" sz="1600" err="1"/>
              <a:t>gereken</a:t>
            </a:r>
            <a:r>
              <a:rPr lang="en-US" sz="1600"/>
              <a:t> </a:t>
            </a:r>
            <a:r>
              <a:rPr lang="en-US" sz="1600" err="1"/>
              <a:t>üç</a:t>
            </a:r>
            <a:r>
              <a:rPr lang="en-US" sz="1600"/>
              <a:t> </a:t>
            </a:r>
            <a:r>
              <a:rPr lang="en-US" sz="1600" err="1"/>
              <a:t>temel</a:t>
            </a:r>
            <a:r>
              <a:rPr lang="en-US" sz="1600"/>
              <a:t> </a:t>
            </a:r>
            <a:r>
              <a:rPr lang="en-US" sz="1600" err="1"/>
              <a:t>özellik</a:t>
            </a:r>
            <a:r>
              <a:rPr lang="en-US" sz="1600"/>
              <a:t>  </a:t>
            </a:r>
            <a:r>
              <a:rPr lang="en-US" sz="1600" err="1"/>
              <a:t>veri</a:t>
            </a:r>
            <a:r>
              <a:rPr lang="en-US" sz="1600"/>
              <a:t> </a:t>
            </a:r>
            <a:r>
              <a:rPr lang="en-US" sz="1600" err="1"/>
              <a:t>miktarı</a:t>
            </a:r>
            <a:r>
              <a:rPr lang="en-US" sz="1600"/>
              <a:t>, </a:t>
            </a:r>
            <a:r>
              <a:rPr lang="en-US" sz="1600" err="1"/>
              <a:t>süreklilik</a:t>
            </a:r>
            <a:r>
              <a:rPr lang="en-US" sz="1600"/>
              <a:t> </a:t>
            </a:r>
            <a:r>
              <a:rPr lang="en-US" sz="1600" err="1"/>
              <a:t>ve</a:t>
            </a:r>
            <a:r>
              <a:rPr lang="en-US" sz="1600"/>
              <a:t> </a:t>
            </a:r>
            <a:r>
              <a:rPr lang="en-US" sz="1600" err="1"/>
              <a:t>senkronizasyondur</a:t>
            </a:r>
            <a:r>
              <a:rPr lang="en-US" sz="1600"/>
              <a:t>. </a:t>
            </a:r>
            <a:r>
              <a:rPr lang="en-US" sz="1600" err="1"/>
              <a:t>Görüntülü</a:t>
            </a:r>
            <a:r>
              <a:rPr lang="en-US" sz="1600"/>
              <a:t> </a:t>
            </a:r>
            <a:r>
              <a:rPr lang="en-US" sz="1600" err="1"/>
              <a:t>eğitim</a:t>
            </a:r>
            <a:r>
              <a:rPr lang="en-US" sz="1600"/>
              <a:t>, </a:t>
            </a:r>
            <a:r>
              <a:rPr lang="en-US" sz="1600" err="1"/>
              <a:t>üç</a:t>
            </a:r>
            <a:r>
              <a:rPr lang="en-US" sz="1600"/>
              <a:t> </a:t>
            </a:r>
            <a:r>
              <a:rPr lang="en-US" sz="1600" err="1"/>
              <a:t>boyutlu</a:t>
            </a:r>
            <a:r>
              <a:rPr lang="en-US" sz="1600"/>
              <a:t> </a:t>
            </a:r>
            <a:r>
              <a:rPr lang="en-US" sz="1600" err="1"/>
              <a:t>tıbbi</a:t>
            </a:r>
            <a:r>
              <a:rPr lang="en-US" sz="1600"/>
              <a:t> </a:t>
            </a:r>
            <a:r>
              <a:rPr lang="en-US" sz="1600" err="1"/>
              <a:t>görüntü</a:t>
            </a:r>
            <a:r>
              <a:rPr lang="en-US" sz="1600"/>
              <a:t> </a:t>
            </a:r>
            <a:r>
              <a:rPr lang="en-US" sz="1600" err="1"/>
              <a:t>kayıtları</a:t>
            </a:r>
            <a:r>
              <a:rPr lang="en-US" sz="1600"/>
              <a:t> </a:t>
            </a:r>
            <a:r>
              <a:rPr lang="en-US" sz="1600" err="1"/>
              <a:t>depolanması</a:t>
            </a:r>
            <a:r>
              <a:rPr lang="en-US" sz="1600"/>
              <a:t> </a:t>
            </a:r>
            <a:r>
              <a:rPr lang="en-US" sz="1600" err="1"/>
              <a:t>konularında</a:t>
            </a:r>
            <a:r>
              <a:rPr lang="en-US" sz="1600"/>
              <a:t> </a:t>
            </a:r>
            <a:r>
              <a:rPr lang="en-US" sz="1600" err="1"/>
              <a:t>özellikle</a:t>
            </a:r>
            <a:r>
              <a:rPr lang="en-US" sz="1600"/>
              <a:t> </a:t>
            </a:r>
            <a:r>
              <a:rPr lang="en-US" sz="1600" err="1"/>
              <a:t>tıp</a:t>
            </a:r>
            <a:r>
              <a:rPr lang="en-US" sz="1600"/>
              <a:t> </a:t>
            </a:r>
            <a:r>
              <a:rPr lang="en-US" sz="1600" err="1"/>
              <a:t>bilgi</a:t>
            </a:r>
            <a:r>
              <a:rPr lang="en-US" sz="1600"/>
              <a:t> </a:t>
            </a:r>
            <a:r>
              <a:rPr lang="en-US" sz="1600" err="1"/>
              <a:t>sistemlerinde</a:t>
            </a:r>
            <a:r>
              <a:rPr lang="en-US" sz="1600"/>
              <a:t> </a:t>
            </a:r>
            <a:r>
              <a:rPr lang="en-US" sz="1600" err="1"/>
              <a:t>kullanılmaktadır</a:t>
            </a:r>
            <a:r>
              <a:rPr lang="en-US" sz="1600"/>
              <a:t>.</a:t>
            </a:r>
            <a:endParaRPr lang="en-US" sz="1600">
              <a:cs typeface="Calibri"/>
            </a:endParaRPr>
          </a:p>
          <a:p>
            <a:pPr indent="-228600">
              <a:lnSpc>
                <a:spcPct val="90000"/>
              </a:lnSpc>
              <a:spcAft>
                <a:spcPts val="600"/>
              </a:spcAft>
              <a:buFont typeface="Arial" panose="020B0604020202020204" pitchFamily="34" charset="0"/>
              <a:buChar char="•"/>
            </a:pPr>
            <a:endParaRPr lang="en-US" sz="1600">
              <a:cs typeface="Calibri"/>
            </a:endParaRPr>
          </a:p>
          <a:p>
            <a:pPr indent="-228600">
              <a:lnSpc>
                <a:spcPct val="90000"/>
              </a:lnSpc>
              <a:spcAft>
                <a:spcPts val="600"/>
              </a:spcAft>
              <a:buFont typeface="Arial" panose="020B0604020202020204" pitchFamily="34" charset="0"/>
              <a:buChar char="•"/>
            </a:pPr>
            <a:r>
              <a:rPr lang="en-US" sz="1600"/>
              <a:t>8.Dağıtık Veri </a:t>
            </a:r>
            <a:r>
              <a:rPr lang="en-US" sz="1600" err="1"/>
              <a:t>Modeli</a:t>
            </a:r>
            <a:r>
              <a:rPr lang="en-US" sz="1600"/>
              <a:t>: </a:t>
            </a:r>
            <a:r>
              <a:rPr lang="en-US" sz="1600" err="1"/>
              <a:t>Dağıtık</a:t>
            </a:r>
            <a:r>
              <a:rPr lang="en-US" sz="1600"/>
              <a:t> </a:t>
            </a:r>
            <a:r>
              <a:rPr lang="en-US" sz="1600" err="1"/>
              <a:t>veri</a:t>
            </a:r>
            <a:r>
              <a:rPr lang="en-US" sz="1600"/>
              <a:t> </a:t>
            </a:r>
            <a:r>
              <a:rPr lang="en-US" sz="1600" err="1"/>
              <a:t>tabanları</a:t>
            </a:r>
            <a:r>
              <a:rPr lang="en-US" sz="1600"/>
              <a:t>, </a:t>
            </a:r>
            <a:r>
              <a:rPr lang="en-US" sz="1600" err="1"/>
              <a:t>iki</a:t>
            </a:r>
            <a:r>
              <a:rPr lang="en-US" sz="1600"/>
              <a:t> </a:t>
            </a:r>
            <a:r>
              <a:rPr lang="en-US" sz="1600" err="1"/>
              <a:t>ya</a:t>
            </a:r>
            <a:r>
              <a:rPr lang="en-US" sz="1600"/>
              <a:t> da </a:t>
            </a:r>
            <a:r>
              <a:rPr lang="en-US" sz="1600" err="1"/>
              <a:t>daha</a:t>
            </a:r>
            <a:r>
              <a:rPr lang="en-US" sz="1600"/>
              <a:t> </a:t>
            </a:r>
            <a:r>
              <a:rPr lang="en-US" sz="1600" err="1"/>
              <a:t>fazla</a:t>
            </a:r>
            <a:r>
              <a:rPr lang="en-US" sz="1600"/>
              <a:t> </a:t>
            </a:r>
            <a:r>
              <a:rPr lang="en-US" sz="1600" err="1"/>
              <a:t>bilgisayarda</a:t>
            </a:r>
            <a:r>
              <a:rPr lang="en-US" sz="1600"/>
              <a:t> </a:t>
            </a:r>
            <a:r>
              <a:rPr lang="en-US" sz="1600" err="1"/>
              <a:t>depolanan</a:t>
            </a:r>
            <a:r>
              <a:rPr lang="en-US" sz="1600"/>
              <a:t> </a:t>
            </a:r>
            <a:r>
              <a:rPr lang="en-US" sz="1600" err="1"/>
              <a:t>ve</a:t>
            </a:r>
            <a:r>
              <a:rPr lang="en-US" sz="1600"/>
              <a:t> </a:t>
            </a:r>
            <a:r>
              <a:rPr lang="en-US" sz="1600" err="1"/>
              <a:t>bir</a:t>
            </a:r>
            <a:r>
              <a:rPr lang="en-US" sz="1600"/>
              <a:t> </a:t>
            </a:r>
            <a:r>
              <a:rPr lang="en-US" sz="1600" err="1"/>
              <a:t>ağ</a:t>
            </a:r>
            <a:r>
              <a:rPr lang="en-US" sz="1600"/>
              <a:t> </a:t>
            </a:r>
            <a:r>
              <a:rPr lang="en-US" sz="1600" err="1"/>
              <a:t>üzerinde</a:t>
            </a:r>
            <a:r>
              <a:rPr lang="en-US" sz="1600"/>
              <a:t> </a:t>
            </a:r>
            <a:r>
              <a:rPr lang="en-US" sz="1600" err="1"/>
              <a:t>dağıtılan</a:t>
            </a:r>
            <a:r>
              <a:rPr lang="en-US" sz="1600"/>
              <a:t> </a:t>
            </a:r>
            <a:r>
              <a:rPr lang="en-US" sz="1600" err="1"/>
              <a:t>bilgiler</a:t>
            </a:r>
            <a:r>
              <a:rPr lang="en-US" sz="1600"/>
              <a:t> </a:t>
            </a:r>
            <a:r>
              <a:rPr lang="en-US" sz="1600" err="1"/>
              <a:t>için</a:t>
            </a:r>
            <a:r>
              <a:rPr lang="en-US" sz="1600"/>
              <a:t> </a:t>
            </a:r>
            <a:r>
              <a:rPr lang="en-US" sz="1600" err="1"/>
              <a:t>kullanılan</a:t>
            </a:r>
            <a:r>
              <a:rPr lang="en-US" sz="1600"/>
              <a:t> </a:t>
            </a:r>
            <a:r>
              <a:rPr lang="en-US" sz="1600" err="1"/>
              <a:t>veri</a:t>
            </a:r>
            <a:r>
              <a:rPr lang="en-US" sz="1600"/>
              <a:t> </a:t>
            </a:r>
            <a:r>
              <a:rPr lang="en-US" sz="1600" err="1"/>
              <a:t>tabanı</a:t>
            </a:r>
            <a:r>
              <a:rPr lang="en-US" sz="1600"/>
              <a:t> </a:t>
            </a:r>
            <a:r>
              <a:rPr lang="en-US" sz="1600" err="1"/>
              <a:t>grubudur</a:t>
            </a:r>
            <a:r>
              <a:rPr lang="en-US" sz="1600"/>
              <a:t>.</a:t>
            </a:r>
            <a:endParaRPr lang="en-US" sz="1600">
              <a:cs typeface="Calibri"/>
            </a:endParaRPr>
          </a:p>
          <a:p>
            <a:pPr indent="-228600">
              <a:lnSpc>
                <a:spcPct val="90000"/>
              </a:lnSpc>
              <a:spcAft>
                <a:spcPts val="600"/>
              </a:spcAft>
              <a:buFont typeface="Arial" panose="020B0604020202020204" pitchFamily="34" charset="0"/>
              <a:buChar char="•"/>
            </a:pPr>
            <a:endParaRPr lang="en-US" sz="1600" b="1">
              <a:cs typeface="Calibri"/>
            </a:endParaRPr>
          </a:p>
          <a:p>
            <a:pPr indent="-228600">
              <a:lnSpc>
                <a:spcPct val="90000"/>
              </a:lnSpc>
              <a:spcAft>
                <a:spcPts val="600"/>
              </a:spcAft>
              <a:buFont typeface="Arial" panose="020B0604020202020204" pitchFamily="34" charset="0"/>
              <a:buChar char="•"/>
            </a:pPr>
            <a:r>
              <a:rPr lang="en-US" sz="1600"/>
              <a:t>4.Veri </a:t>
            </a:r>
            <a:r>
              <a:rPr lang="en-US" sz="1600" err="1"/>
              <a:t>Tabanı</a:t>
            </a:r>
            <a:r>
              <a:rPr lang="en-US" sz="1600"/>
              <a:t> </a:t>
            </a:r>
            <a:r>
              <a:rPr lang="en-US" sz="1600" err="1"/>
              <a:t>Tasarımı</a:t>
            </a:r>
            <a:endParaRPr lang="en-US" sz="1600" err="1">
              <a:cs typeface="Calibri"/>
            </a:endParaRPr>
          </a:p>
          <a:p>
            <a:pPr marL="285750" indent="-228600">
              <a:lnSpc>
                <a:spcPct val="90000"/>
              </a:lnSpc>
              <a:spcAft>
                <a:spcPts val="600"/>
              </a:spcAft>
              <a:buFont typeface="Arial" panose="020B0604020202020204" pitchFamily="34" charset="0"/>
              <a:buChar char="•"/>
            </a:pPr>
            <a:r>
              <a:rPr lang="en-US" sz="1600"/>
              <a:t>Veri </a:t>
            </a:r>
            <a:r>
              <a:rPr lang="en-US" sz="1600" err="1"/>
              <a:t>tabanı</a:t>
            </a:r>
            <a:r>
              <a:rPr lang="en-US" sz="1600"/>
              <a:t> </a:t>
            </a:r>
            <a:r>
              <a:rPr lang="en-US" sz="1600" err="1"/>
              <a:t>tasarımı</a:t>
            </a:r>
            <a:r>
              <a:rPr lang="en-US" sz="1600"/>
              <a:t>, </a:t>
            </a:r>
            <a:r>
              <a:rPr lang="en-US" sz="1600" err="1"/>
              <a:t>bir</a:t>
            </a:r>
            <a:r>
              <a:rPr lang="en-US" sz="1600"/>
              <a:t> </a:t>
            </a:r>
            <a:r>
              <a:rPr lang="en-US" sz="1600" err="1"/>
              <a:t>veri</a:t>
            </a:r>
            <a:r>
              <a:rPr lang="en-US" sz="1600"/>
              <a:t> </a:t>
            </a:r>
            <a:r>
              <a:rPr lang="en-US" sz="1600" err="1"/>
              <a:t>tabanının</a:t>
            </a:r>
            <a:r>
              <a:rPr lang="en-US" sz="1600"/>
              <a:t> </a:t>
            </a:r>
            <a:r>
              <a:rPr lang="en-US" sz="1600" err="1"/>
              <a:t>yapısının</a:t>
            </a:r>
            <a:r>
              <a:rPr lang="en-US" sz="1600"/>
              <a:t> </a:t>
            </a:r>
            <a:r>
              <a:rPr lang="en-US" sz="1600" err="1"/>
              <a:t>ve</a:t>
            </a:r>
            <a:r>
              <a:rPr lang="en-US" sz="1600"/>
              <a:t> </a:t>
            </a:r>
            <a:r>
              <a:rPr lang="en-US" sz="1600" err="1"/>
              <a:t>organizasyonunun</a:t>
            </a:r>
            <a:r>
              <a:rPr lang="en-US" sz="1600"/>
              <a:t> </a:t>
            </a:r>
            <a:r>
              <a:rPr lang="en-US" sz="1600" err="1"/>
              <a:t>belirlenmesi</a:t>
            </a:r>
            <a:r>
              <a:rPr lang="en-US" sz="1600"/>
              <a:t> </a:t>
            </a:r>
            <a:r>
              <a:rPr lang="en-US" sz="1600" err="1"/>
              <a:t>sürecidir</a:t>
            </a:r>
            <a:r>
              <a:rPr lang="en-US" sz="1600"/>
              <a:t>. Bu </a:t>
            </a:r>
            <a:r>
              <a:rPr lang="en-US" sz="1600" err="1"/>
              <a:t>süreçte</a:t>
            </a:r>
            <a:r>
              <a:rPr lang="en-US" sz="1600"/>
              <a:t>, </a:t>
            </a:r>
            <a:r>
              <a:rPr lang="en-US" sz="1600" err="1"/>
              <a:t>veri</a:t>
            </a:r>
            <a:r>
              <a:rPr lang="en-US" sz="1600"/>
              <a:t> </a:t>
            </a:r>
            <a:r>
              <a:rPr lang="en-US" sz="1600" err="1"/>
              <a:t>tabanının</a:t>
            </a:r>
            <a:r>
              <a:rPr lang="en-US" sz="1600"/>
              <a:t> </a:t>
            </a:r>
            <a:r>
              <a:rPr lang="en-US" sz="1600" err="1"/>
              <a:t>amaçları</a:t>
            </a:r>
            <a:r>
              <a:rPr lang="en-US" sz="1600"/>
              <a:t> </a:t>
            </a:r>
            <a:r>
              <a:rPr lang="en-US" sz="1600" err="1"/>
              <a:t>ve</a:t>
            </a:r>
            <a:r>
              <a:rPr lang="en-US" sz="1600"/>
              <a:t> </a:t>
            </a:r>
            <a:r>
              <a:rPr lang="en-US" sz="1600" err="1"/>
              <a:t>gereksinimleri</a:t>
            </a:r>
            <a:r>
              <a:rPr lang="en-US" sz="1600"/>
              <a:t> </a:t>
            </a:r>
            <a:r>
              <a:rPr lang="en-US" sz="1600" err="1"/>
              <a:t>belirlenir</a:t>
            </a:r>
            <a:r>
              <a:rPr lang="en-US" sz="1600"/>
              <a:t>, </a:t>
            </a:r>
            <a:r>
              <a:rPr lang="en-US" sz="1600" err="1"/>
              <a:t>veri</a:t>
            </a:r>
            <a:r>
              <a:rPr lang="en-US" sz="1600"/>
              <a:t> </a:t>
            </a:r>
            <a:r>
              <a:rPr lang="en-US" sz="1600" err="1"/>
              <a:t>tabanı</a:t>
            </a:r>
            <a:r>
              <a:rPr lang="en-US" sz="1600"/>
              <a:t> </a:t>
            </a:r>
            <a:r>
              <a:rPr lang="en-US" sz="1600" err="1"/>
              <a:t>şeması</a:t>
            </a:r>
            <a:r>
              <a:rPr lang="en-US" sz="1600"/>
              <a:t> </a:t>
            </a:r>
            <a:r>
              <a:rPr lang="en-US" sz="1600" err="1"/>
              <a:t>oluşturulur</a:t>
            </a:r>
            <a:r>
              <a:rPr lang="en-US" sz="1600"/>
              <a:t> </a:t>
            </a:r>
            <a:r>
              <a:rPr lang="en-US" sz="1600" err="1"/>
              <a:t>ve</a:t>
            </a:r>
            <a:r>
              <a:rPr lang="en-US" sz="1600"/>
              <a:t> </a:t>
            </a:r>
            <a:r>
              <a:rPr lang="en-US" sz="1600" err="1"/>
              <a:t>veri</a:t>
            </a:r>
            <a:r>
              <a:rPr lang="en-US" sz="1600"/>
              <a:t> </a:t>
            </a:r>
            <a:r>
              <a:rPr lang="en-US" sz="1600" err="1"/>
              <a:t>tabanı</a:t>
            </a:r>
            <a:r>
              <a:rPr lang="en-US" sz="1600"/>
              <a:t> </a:t>
            </a:r>
            <a:r>
              <a:rPr lang="en-US" sz="1600" err="1"/>
              <a:t>tabloları</a:t>
            </a:r>
            <a:r>
              <a:rPr lang="en-US" sz="1600"/>
              <a:t>, </a:t>
            </a:r>
            <a:r>
              <a:rPr lang="en-US" sz="1600" err="1"/>
              <a:t>ilişkileri</a:t>
            </a:r>
            <a:r>
              <a:rPr lang="en-US" sz="1600"/>
              <a:t> </a:t>
            </a:r>
            <a:r>
              <a:rPr lang="en-US" sz="1600" err="1"/>
              <a:t>ve</a:t>
            </a:r>
            <a:r>
              <a:rPr lang="en-US" sz="1600"/>
              <a:t> </a:t>
            </a:r>
            <a:r>
              <a:rPr lang="en-US" sz="1600" err="1"/>
              <a:t>kısıtlamaları</a:t>
            </a:r>
            <a:r>
              <a:rPr lang="en-US" sz="1600"/>
              <a:t> </a:t>
            </a:r>
            <a:r>
              <a:rPr lang="en-US" sz="1600" err="1"/>
              <a:t>tanımlanır</a:t>
            </a:r>
            <a:r>
              <a:rPr lang="en-US" sz="1600"/>
              <a:t>.</a:t>
            </a:r>
            <a:endParaRPr lang="en-US" sz="1600">
              <a:cs typeface="Calibri"/>
            </a:endParaRPr>
          </a:p>
          <a:p>
            <a:pPr marL="285750" indent="-228600">
              <a:lnSpc>
                <a:spcPct val="90000"/>
              </a:lnSpc>
              <a:spcAft>
                <a:spcPts val="600"/>
              </a:spcAft>
              <a:buFont typeface="Arial" panose="020B0604020202020204" pitchFamily="34" charset="0"/>
              <a:buChar char="•"/>
            </a:pPr>
            <a:endParaRPr lang="en-US" sz="1600">
              <a:cs typeface="Calibri"/>
            </a:endParaRPr>
          </a:p>
          <a:p>
            <a:pPr marL="285750" indent="-228600">
              <a:lnSpc>
                <a:spcPct val="90000"/>
              </a:lnSpc>
              <a:spcAft>
                <a:spcPts val="600"/>
              </a:spcAft>
              <a:buFont typeface="Arial" panose="020B0604020202020204" pitchFamily="34" charset="0"/>
              <a:buChar char="•"/>
            </a:pPr>
            <a:r>
              <a:rPr lang="en-US" sz="1600" err="1"/>
              <a:t>Gerçek</a:t>
            </a:r>
            <a:r>
              <a:rPr lang="en-US" sz="1600"/>
              <a:t> </a:t>
            </a:r>
            <a:r>
              <a:rPr lang="en-US" sz="1600" err="1"/>
              <a:t>dünyadaki</a:t>
            </a:r>
            <a:r>
              <a:rPr lang="en-US" sz="1600"/>
              <a:t> </a:t>
            </a:r>
            <a:r>
              <a:rPr lang="en-US" sz="1600" err="1"/>
              <a:t>bilgilerin</a:t>
            </a:r>
            <a:r>
              <a:rPr lang="en-US" sz="1600"/>
              <a:t> </a:t>
            </a:r>
            <a:r>
              <a:rPr lang="en-US" sz="1600" err="1"/>
              <a:t>veri</a:t>
            </a:r>
            <a:r>
              <a:rPr lang="en-US" sz="1600"/>
              <a:t> </a:t>
            </a:r>
            <a:r>
              <a:rPr lang="en-US" sz="1600" err="1"/>
              <a:t>tabanındaki</a:t>
            </a:r>
            <a:r>
              <a:rPr lang="en-US" sz="1600"/>
              <a:t> </a:t>
            </a:r>
            <a:r>
              <a:rPr lang="en-US" sz="1600" err="1"/>
              <a:t>sayısal</a:t>
            </a:r>
            <a:r>
              <a:rPr lang="en-US" sz="1600"/>
              <a:t> </a:t>
            </a:r>
            <a:r>
              <a:rPr lang="en-US" sz="1600" err="1"/>
              <a:t>gösterimi</a:t>
            </a:r>
            <a:r>
              <a:rPr lang="en-US" sz="1600"/>
              <a:t>, </a:t>
            </a:r>
            <a:r>
              <a:rPr lang="en-US" sz="1600" err="1"/>
              <a:t>kullanıcılar</a:t>
            </a:r>
            <a:r>
              <a:rPr lang="en-US" sz="1600"/>
              <a:t> </a:t>
            </a:r>
            <a:r>
              <a:rPr lang="en-US" sz="1600" err="1"/>
              <a:t>ve</a:t>
            </a:r>
            <a:r>
              <a:rPr lang="en-US" sz="1600"/>
              <a:t> </a:t>
            </a:r>
            <a:r>
              <a:rPr lang="en-US" sz="1600" err="1"/>
              <a:t>bilgisayarlar</a:t>
            </a:r>
            <a:r>
              <a:rPr lang="en-US" sz="1600"/>
              <a:t> </a:t>
            </a:r>
            <a:r>
              <a:rPr lang="en-US" sz="1600" err="1"/>
              <a:t>tarafından</a:t>
            </a:r>
            <a:r>
              <a:rPr lang="en-US" sz="1600"/>
              <a:t> </a:t>
            </a:r>
            <a:r>
              <a:rPr lang="en-US" sz="1600" err="1"/>
              <a:t>anlaşılabilir</a:t>
            </a:r>
            <a:r>
              <a:rPr lang="en-US" sz="1600"/>
              <a:t> </a:t>
            </a:r>
            <a:r>
              <a:rPr lang="en-US" sz="1600" err="1"/>
              <a:t>bir</a:t>
            </a:r>
            <a:r>
              <a:rPr lang="en-US" sz="1600"/>
              <a:t> </a:t>
            </a:r>
            <a:r>
              <a:rPr lang="en-US" sz="1600" err="1"/>
              <a:t>şekilde</a:t>
            </a:r>
            <a:r>
              <a:rPr lang="en-US" sz="1600"/>
              <a:t> </a:t>
            </a:r>
            <a:r>
              <a:rPr lang="en-US" sz="1600" err="1"/>
              <a:t>belirli</a:t>
            </a:r>
            <a:r>
              <a:rPr lang="en-US" sz="1600"/>
              <a:t> </a:t>
            </a:r>
            <a:r>
              <a:rPr lang="en-US" sz="1600" err="1"/>
              <a:t>bir</a:t>
            </a:r>
            <a:r>
              <a:rPr lang="en-US" sz="1600"/>
              <a:t> </a:t>
            </a:r>
            <a:r>
              <a:rPr lang="en-US" sz="1600" err="1"/>
              <a:t>modelle</a:t>
            </a:r>
            <a:r>
              <a:rPr lang="en-US" sz="1600"/>
              <a:t>, </a:t>
            </a:r>
            <a:r>
              <a:rPr lang="en-US" sz="1600" err="1"/>
              <a:t>yani</a:t>
            </a:r>
            <a:r>
              <a:rPr lang="en-US" sz="1600"/>
              <a:t> </a:t>
            </a:r>
            <a:r>
              <a:rPr lang="en-US" sz="1600" err="1"/>
              <a:t>veri</a:t>
            </a:r>
            <a:r>
              <a:rPr lang="en-US" sz="1600"/>
              <a:t> </a:t>
            </a:r>
            <a:r>
              <a:rPr lang="en-US" sz="1600" err="1"/>
              <a:t>tabanı</a:t>
            </a:r>
            <a:r>
              <a:rPr lang="en-US" sz="1600"/>
              <a:t> </a:t>
            </a:r>
            <a:r>
              <a:rPr lang="en-US" sz="1600" err="1"/>
              <a:t>sistemi</a:t>
            </a:r>
            <a:r>
              <a:rPr lang="en-US" sz="1600"/>
              <a:t> </a:t>
            </a:r>
            <a:r>
              <a:rPr lang="en-US" sz="1600" err="1"/>
              <a:t>içinde</a:t>
            </a:r>
            <a:r>
              <a:rPr lang="en-US" sz="1600"/>
              <a:t> </a:t>
            </a:r>
            <a:r>
              <a:rPr lang="en-US" sz="1600" err="1"/>
              <a:t>tanımlanmalıdır</a:t>
            </a:r>
            <a:r>
              <a:rPr lang="en-US" sz="1600"/>
              <a:t>. Bu </a:t>
            </a:r>
            <a:r>
              <a:rPr lang="en-US" sz="1600" err="1"/>
              <a:t>tanımlama</a:t>
            </a:r>
            <a:r>
              <a:rPr lang="en-US" sz="1600"/>
              <a:t> </a:t>
            </a:r>
            <a:r>
              <a:rPr lang="en-US" sz="1600" err="1"/>
              <a:t>genellikle</a:t>
            </a:r>
            <a:r>
              <a:rPr lang="en-US" sz="1600"/>
              <a:t> </a:t>
            </a:r>
            <a:r>
              <a:rPr lang="en-US" sz="1600" err="1"/>
              <a:t>veri</a:t>
            </a:r>
            <a:r>
              <a:rPr lang="en-US" sz="1600"/>
              <a:t> </a:t>
            </a:r>
            <a:r>
              <a:rPr lang="en-US" sz="1600" err="1"/>
              <a:t>tabanı</a:t>
            </a:r>
            <a:r>
              <a:rPr lang="en-US" sz="1600"/>
              <a:t> </a:t>
            </a:r>
            <a:r>
              <a:rPr lang="en-US" sz="1600" err="1"/>
              <a:t>literatüründe</a:t>
            </a:r>
            <a:r>
              <a:rPr lang="en-US" sz="1600"/>
              <a:t> "</a:t>
            </a:r>
            <a:r>
              <a:rPr lang="en-US" sz="1600" err="1"/>
              <a:t>şema</a:t>
            </a:r>
            <a:r>
              <a:rPr lang="en-US" sz="1600"/>
              <a:t>" </a:t>
            </a:r>
            <a:r>
              <a:rPr lang="en-US" sz="1600" err="1"/>
              <a:t>olarak</a:t>
            </a:r>
            <a:r>
              <a:rPr lang="en-US" sz="1600"/>
              <a:t> </a:t>
            </a:r>
            <a:r>
              <a:rPr lang="en-US" sz="1600" err="1"/>
              <a:t>adlandırılır</a:t>
            </a:r>
            <a:r>
              <a:rPr lang="en-US" sz="1600"/>
              <a:t>. </a:t>
            </a:r>
            <a:r>
              <a:rPr lang="en-US" sz="1600" err="1"/>
              <a:t>Kullanıcılar</a:t>
            </a:r>
            <a:r>
              <a:rPr lang="en-US" sz="1600"/>
              <a:t> </a:t>
            </a:r>
            <a:r>
              <a:rPr lang="en-US" sz="1600" err="1"/>
              <a:t>için</a:t>
            </a:r>
            <a:r>
              <a:rPr lang="en-US" sz="1600"/>
              <a:t> </a:t>
            </a:r>
            <a:r>
              <a:rPr lang="en-US" sz="1600" err="1"/>
              <a:t>bu</a:t>
            </a:r>
            <a:r>
              <a:rPr lang="en-US" sz="1600"/>
              <a:t> "</a:t>
            </a:r>
            <a:r>
              <a:rPr lang="en-US" sz="1600" err="1"/>
              <a:t>kavramsal</a:t>
            </a:r>
            <a:r>
              <a:rPr lang="en-US" sz="1600"/>
              <a:t> </a:t>
            </a:r>
            <a:r>
              <a:rPr lang="en-US" sz="1600" err="1"/>
              <a:t>şema</a:t>
            </a:r>
            <a:r>
              <a:rPr lang="en-US" sz="1600"/>
              <a:t>" </a:t>
            </a:r>
            <a:r>
              <a:rPr lang="en-US" sz="1600" err="1"/>
              <a:t>olarak</a:t>
            </a:r>
            <a:r>
              <a:rPr lang="en-US" sz="1600"/>
              <a:t> </a:t>
            </a:r>
            <a:r>
              <a:rPr lang="en-US" sz="1600" err="1"/>
              <a:t>adlandırılırken</a:t>
            </a:r>
            <a:r>
              <a:rPr lang="en-US" sz="1600"/>
              <a:t>, </a:t>
            </a:r>
            <a:r>
              <a:rPr lang="en-US" sz="1600" err="1"/>
              <a:t>bilgisayarlar</a:t>
            </a:r>
            <a:r>
              <a:rPr lang="en-US" sz="1600"/>
              <a:t> </a:t>
            </a:r>
            <a:r>
              <a:rPr lang="en-US" sz="1600" err="1"/>
              <a:t>için</a:t>
            </a:r>
            <a:r>
              <a:rPr lang="en-US" sz="1600"/>
              <a:t> "</a:t>
            </a:r>
            <a:r>
              <a:rPr lang="en-US" sz="1600" err="1"/>
              <a:t>fiziksel</a:t>
            </a:r>
            <a:r>
              <a:rPr lang="en-US" sz="1600"/>
              <a:t> </a:t>
            </a:r>
            <a:r>
              <a:rPr lang="en-US" sz="1600" err="1"/>
              <a:t>şema</a:t>
            </a:r>
            <a:r>
              <a:rPr lang="en-US" sz="1600"/>
              <a:t>" </a:t>
            </a:r>
            <a:r>
              <a:rPr lang="en-US" sz="1600" err="1"/>
              <a:t>olarak</a:t>
            </a:r>
            <a:r>
              <a:rPr lang="en-US" sz="1600"/>
              <a:t> </a:t>
            </a:r>
            <a:r>
              <a:rPr lang="en-US" sz="1600" err="1"/>
              <a:t>adlandırılır</a:t>
            </a:r>
            <a:r>
              <a:rPr lang="en-US" sz="1600"/>
              <a:t>. </a:t>
            </a:r>
            <a:r>
              <a:rPr lang="en-US" sz="1600" err="1"/>
              <a:t>Kavramsal</a:t>
            </a:r>
            <a:r>
              <a:rPr lang="en-US" sz="1600"/>
              <a:t> </a:t>
            </a:r>
            <a:r>
              <a:rPr lang="en-US" sz="1600" err="1"/>
              <a:t>ve</a:t>
            </a:r>
            <a:r>
              <a:rPr lang="en-US" sz="1600"/>
              <a:t> </a:t>
            </a:r>
            <a:r>
              <a:rPr lang="en-US" sz="1600" err="1"/>
              <a:t>fiziksel</a:t>
            </a:r>
            <a:r>
              <a:rPr lang="en-US" sz="1600"/>
              <a:t> </a:t>
            </a:r>
            <a:r>
              <a:rPr lang="en-US" sz="1600" err="1"/>
              <a:t>şemalar</a:t>
            </a:r>
            <a:r>
              <a:rPr lang="en-US" sz="1600"/>
              <a:t> </a:t>
            </a:r>
            <a:r>
              <a:rPr lang="en-US" sz="1600" err="1"/>
              <a:t>farklı</a:t>
            </a:r>
            <a:r>
              <a:rPr lang="en-US" sz="1600"/>
              <a:t> </a:t>
            </a:r>
            <a:r>
              <a:rPr lang="en-US" sz="1600" err="1"/>
              <a:t>anlama</a:t>
            </a:r>
            <a:r>
              <a:rPr lang="en-US" sz="1600"/>
              <a:t> </a:t>
            </a:r>
            <a:r>
              <a:rPr lang="en-US" sz="1600" err="1"/>
              <a:t>mekanizmalarını</a:t>
            </a:r>
            <a:r>
              <a:rPr lang="en-US" sz="1600"/>
              <a:t> </a:t>
            </a:r>
            <a:r>
              <a:rPr lang="en-US" sz="1600" err="1"/>
              <a:t>hedeflediğinden</a:t>
            </a:r>
            <a:r>
              <a:rPr lang="en-US" sz="1600"/>
              <a:t>, </a:t>
            </a:r>
            <a:r>
              <a:rPr lang="en-US" sz="1600" err="1"/>
              <a:t>kullanılan</a:t>
            </a:r>
            <a:r>
              <a:rPr lang="en-US" sz="1600"/>
              <a:t> </a:t>
            </a:r>
            <a:r>
              <a:rPr lang="en-US" sz="1600" err="1"/>
              <a:t>veri</a:t>
            </a:r>
            <a:r>
              <a:rPr lang="en-US" sz="1600"/>
              <a:t> </a:t>
            </a:r>
            <a:r>
              <a:rPr lang="en-US" sz="1600" err="1"/>
              <a:t>modelleri</a:t>
            </a:r>
            <a:r>
              <a:rPr lang="en-US" sz="1600"/>
              <a:t> de </a:t>
            </a:r>
            <a:r>
              <a:rPr lang="en-US" sz="1600" err="1"/>
              <a:t>farklılık</a:t>
            </a:r>
            <a:r>
              <a:rPr lang="en-US" sz="1600"/>
              <a:t> </a:t>
            </a:r>
            <a:r>
              <a:rPr lang="en-US" sz="1600" err="1"/>
              <a:t>gösterebilir</a:t>
            </a:r>
            <a:r>
              <a:rPr lang="en-US" sz="1600"/>
              <a:t>. Bu </a:t>
            </a:r>
            <a:r>
              <a:rPr lang="en-US" sz="1600" err="1"/>
              <a:t>nedenle</a:t>
            </a:r>
            <a:r>
              <a:rPr lang="en-US" sz="1600"/>
              <a:t>, her </a:t>
            </a:r>
            <a:r>
              <a:rPr lang="en-US" sz="1600" err="1"/>
              <a:t>iki</a:t>
            </a:r>
            <a:r>
              <a:rPr lang="en-US" sz="1600"/>
              <a:t> </a:t>
            </a:r>
            <a:r>
              <a:rPr lang="en-US" sz="1600" err="1"/>
              <a:t>düzeyde</a:t>
            </a:r>
            <a:r>
              <a:rPr lang="en-US" sz="1600"/>
              <a:t> </a:t>
            </a:r>
            <a:r>
              <a:rPr lang="en-US" sz="1600" err="1"/>
              <a:t>kullanılmak</a:t>
            </a:r>
            <a:r>
              <a:rPr lang="en-US" sz="1600"/>
              <a:t> </a:t>
            </a:r>
            <a:r>
              <a:rPr lang="en-US" sz="1600" err="1"/>
              <a:t>üzere</a:t>
            </a:r>
            <a:r>
              <a:rPr lang="en-US" sz="1600"/>
              <a:t> </a:t>
            </a:r>
            <a:r>
              <a:rPr lang="en-US" sz="1600" err="1"/>
              <a:t>çeşitli</a:t>
            </a:r>
            <a:r>
              <a:rPr lang="en-US" sz="1600"/>
              <a:t> </a:t>
            </a:r>
            <a:r>
              <a:rPr lang="en-US" sz="1600" err="1"/>
              <a:t>veri</a:t>
            </a:r>
            <a:r>
              <a:rPr lang="en-US" sz="1600"/>
              <a:t> </a:t>
            </a:r>
            <a:r>
              <a:rPr lang="en-US" sz="1600" err="1"/>
              <a:t>modelleri</a:t>
            </a:r>
            <a:r>
              <a:rPr lang="en-US" sz="1600"/>
              <a:t> </a:t>
            </a:r>
            <a:r>
              <a:rPr lang="en-US" sz="1600" err="1"/>
              <a:t>geliştirilmiştir</a:t>
            </a:r>
            <a:r>
              <a:rPr lang="en-US" sz="1600"/>
              <a:t>.</a:t>
            </a:r>
            <a:endParaRPr lang="en-US" sz="1600">
              <a:cs typeface="Calibri"/>
            </a:endParaRPr>
          </a:p>
          <a:p>
            <a:pPr marL="285750" indent="-228600">
              <a:lnSpc>
                <a:spcPct val="90000"/>
              </a:lnSpc>
              <a:spcAft>
                <a:spcPts val="600"/>
              </a:spcAft>
              <a:buFont typeface="Arial" panose="020B0604020202020204" pitchFamily="34" charset="0"/>
              <a:buChar char="•"/>
            </a:pPr>
            <a:r>
              <a:rPr lang="en-US" sz="1600"/>
              <a:t>Geleneksel </a:t>
            </a:r>
            <a:r>
              <a:rPr lang="en-US" sz="1600" err="1"/>
              <a:t>veri</a:t>
            </a:r>
            <a:r>
              <a:rPr lang="en-US" sz="1600"/>
              <a:t> </a:t>
            </a:r>
            <a:r>
              <a:rPr lang="en-US" sz="1600" err="1"/>
              <a:t>tabanı</a:t>
            </a:r>
            <a:r>
              <a:rPr lang="en-US" sz="1600"/>
              <a:t> </a:t>
            </a:r>
            <a:r>
              <a:rPr lang="en-US" sz="1600" err="1"/>
              <a:t>tasarımı</a:t>
            </a:r>
            <a:r>
              <a:rPr lang="en-US" sz="1600"/>
              <a:t>, </a:t>
            </a:r>
            <a:r>
              <a:rPr lang="en-US" sz="1600" err="1"/>
              <a:t>kullanıcı</a:t>
            </a:r>
            <a:r>
              <a:rPr lang="en-US" sz="1600"/>
              <a:t> </a:t>
            </a:r>
            <a:r>
              <a:rPr lang="en-US" sz="1600" err="1"/>
              <a:t>düzeyinden</a:t>
            </a:r>
            <a:r>
              <a:rPr lang="en-US" sz="1600"/>
              <a:t> </a:t>
            </a:r>
            <a:r>
              <a:rPr lang="en-US" sz="1600" err="1"/>
              <a:t>fiziksel</a:t>
            </a:r>
            <a:r>
              <a:rPr lang="en-US" sz="1600"/>
              <a:t> </a:t>
            </a:r>
            <a:r>
              <a:rPr lang="en-US" sz="1600" err="1"/>
              <a:t>düzeye</a:t>
            </a:r>
            <a:r>
              <a:rPr lang="en-US" sz="1600"/>
              <a:t> </a:t>
            </a:r>
            <a:r>
              <a:rPr lang="en-US" sz="1600" err="1"/>
              <a:t>doğrudur</a:t>
            </a:r>
            <a:r>
              <a:rPr lang="en-US" sz="1600"/>
              <a:t>. </a:t>
            </a:r>
            <a:r>
              <a:rPr lang="en-US" sz="1600" err="1"/>
              <a:t>Kavramsal</a:t>
            </a:r>
            <a:r>
              <a:rPr lang="en-US" sz="1600"/>
              <a:t> </a:t>
            </a:r>
            <a:r>
              <a:rPr lang="en-US" sz="1600" err="1"/>
              <a:t>tasarımda</a:t>
            </a:r>
            <a:r>
              <a:rPr lang="en-US" sz="1600"/>
              <a:t>, </a:t>
            </a:r>
            <a:r>
              <a:rPr lang="en-US" sz="1600" err="1"/>
              <a:t>gereksinimlere</a:t>
            </a:r>
            <a:r>
              <a:rPr lang="en-US" sz="1600"/>
              <a:t> </a:t>
            </a:r>
            <a:r>
              <a:rPr lang="en-US" sz="1600" err="1"/>
              <a:t>göre</a:t>
            </a:r>
            <a:r>
              <a:rPr lang="en-US" sz="1600"/>
              <a:t> </a:t>
            </a:r>
            <a:r>
              <a:rPr lang="en-US" sz="1600" err="1"/>
              <a:t>kavramsal</a:t>
            </a:r>
            <a:r>
              <a:rPr lang="en-US" sz="1600"/>
              <a:t> </a:t>
            </a:r>
            <a:r>
              <a:rPr lang="en-US" sz="1600" err="1"/>
              <a:t>şema</a:t>
            </a:r>
            <a:r>
              <a:rPr lang="en-US" sz="1600"/>
              <a:t> </a:t>
            </a:r>
            <a:r>
              <a:rPr lang="en-US" sz="1600" err="1"/>
              <a:t>belirlenir</a:t>
            </a:r>
            <a:endParaRPr lang="en-US" sz="1600" err="1">
              <a:cs typeface="Calibri"/>
            </a:endParaRPr>
          </a:p>
          <a:p>
            <a:pPr marL="285750" indent="-228600">
              <a:lnSpc>
                <a:spcPct val="90000"/>
              </a:lnSpc>
              <a:spcAft>
                <a:spcPts val="600"/>
              </a:spcAft>
              <a:buFont typeface="Arial" panose="020B0604020202020204" pitchFamily="34" charset="0"/>
              <a:buChar char="•"/>
            </a:pPr>
            <a:endParaRPr lang="en-US" sz="1600">
              <a:cs typeface="Calibri"/>
            </a:endParaRPr>
          </a:p>
        </p:txBody>
      </p:sp>
    </p:spTree>
    <p:extLst>
      <p:ext uri="{BB962C8B-B14F-4D97-AF65-F5344CB8AC3E}">
        <p14:creationId xmlns:p14="http://schemas.microsoft.com/office/powerpoint/2010/main" val="404362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ACD310F-1FBA-33D9-8D50-9FC6A3F01541}"/>
              </a:ext>
            </a:extLst>
          </p:cNvPr>
          <p:cNvSpPr>
            <a:spLocks noGrp="1"/>
          </p:cNvSpPr>
          <p:nvPr>
            <p:ph type="title"/>
          </p:nvPr>
        </p:nvSpPr>
        <p:spPr>
          <a:xfrm>
            <a:off x="838200" y="365125"/>
            <a:ext cx="10515600" cy="1325563"/>
          </a:xfrm>
        </p:spPr>
        <p:txBody>
          <a:bodyPr>
            <a:normAutofit/>
          </a:bodyPr>
          <a:lstStyle/>
          <a:p>
            <a:r>
              <a:rPr lang="tr-TR" sz="3000">
                <a:ea typeface="+mj-lt"/>
                <a:cs typeface="+mj-lt"/>
              </a:rPr>
              <a:t>5. İlişkisel Ve İlişkisel Olmayan (</a:t>
            </a:r>
            <a:r>
              <a:rPr lang="tr-TR" sz="3000" err="1">
                <a:ea typeface="+mj-lt"/>
                <a:cs typeface="+mj-lt"/>
              </a:rPr>
              <a:t>NoSQL</a:t>
            </a:r>
            <a:r>
              <a:rPr lang="tr-TR" sz="3000">
                <a:ea typeface="+mj-lt"/>
                <a:cs typeface="+mj-lt"/>
              </a:rPr>
              <a:t>) Veri Tabanı Sistemleri</a:t>
            </a:r>
            <a:endParaRPr lang="tr-TR" sz="30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B6EA196-790C-B5B0-8956-AC9C76B7D861}"/>
              </a:ext>
            </a:extLst>
          </p:cNvPr>
          <p:cNvSpPr>
            <a:spLocks noGrp="1"/>
          </p:cNvSpPr>
          <p:nvPr>
            <p:ph idx="1"/>
          </p:nvPr>
        </p:nvSpPr>
        <p:spPr>
          <a:xfrm>
            <a:off x="838200" y="1929384"/>
            <a:ext cx="10515600" cy="4251960"/>
          </a:xfrm>
        </p:spPr>
        <p:txBody>
          <a:bodyPr vert="horz" lIns="91440" tIns="45720" rIns="91440" bIns="45720" rtlCol="0" anchor="t">
            <a:normAutofit lnSpcReduction="10000"/>
          </a:bodyPr>
          <a:lstStyle/>
          <a:p>
            <a:r>
              <a:rPr lang="tr-TR" sz="2200">
                <a:cs typeface="Calibri"/>
              </a:rPr>
              <a:t>5.1 İlişkisel Veri Tabanı:</a:t>
            </a:r>
          </a:p>
          <a:p>
            <a:r>
              <a:rPr lang="tr-TR" sz="2200">
                <a:cs typeface="Calibri"/>
              </a:rPr>
              <a:t>İlişkisel veri tabanı, verilerin tablolar halinde yapılandırıldığı ve bu tablolar arasında ilişkilerin kurulduğu bir tür veri tabanıdır. </a:t>
            </a:r>
          </a:p>
          <a:p>
            <a:r>
              <a:rPr lang="tr-TR" sz="2200">
                <a:cs typeface="Calibri"/>
              </a:rPr>
              <a:t>Günümüzde yaygın kullanılır.</a:t>
            </a:r>
          </a:p>
          <a:p>
            <a:r>
              <a:rPr lang="tr-TR" sz="2200">
                <a:cs typeface="Calibri"/>
              </a:rPr>
              <a:t>Tablolardan oluşur.</a:t>
            </a:r>
          </a:p>
          <a:p>
            <a:r>
              <a:rPr lang="tr-TR" sz="2200">
                <a:ea typeface="+mn-lt"/>
                <a:cs typeface="+mn-lt"/>
              </a:rPr>
              <a:t>ACID; klasik ilişkisel veri tabanı sistemlerinde sağlanan temel özellikler aşağıda sunulmuştur [</a:t>
            </a:r>
          </a:p>
          <a:p>
            <a:r>
              <a:rPr lang="tr-TR" sz="2200">
                <a:ea typeface="+mn-lt"/>
                <a:cs typeface="+mn-lt"/>
              </a:rPr>
              <a:t> Bölünmezlik (</a:t>
            </a:r>
            <a:r>
              <a:rPr lang="tr-TR" sz="2200" err="1">
                <a:ea typeface="+mn-lt"/>
                <a:cs typeface="+mn-lt"/>
              </a:rPr>
              <a:t>Atomicity</a:t>
            </a:r>
            <a:r>
              <a:rPr lang="tr-TR" sz="2200">
                <a:ea typeface="+mn-lt"/>
                <a:cs typeface="+mn-lt"/>
              </a:rPr>
              <a:t>) </a:t>
            </a:r>
          </a:p>
          <a:p>
            <a:r>
              <a:rPr lang="tr-TR" sz="2200">
                <a:ea typeface="+mn-lt"/>
                <a:cs typeface="+mn-lt"/>
              </a:rPr>
              <a:t> Tutarlılık (</a:t>
            </a:r>
            <a:r>
              <a:rPr lang="tr-TR" sz="2200" err="1">
                <a:ea typeface="+mn-lt"/>
                <a:cs typeface="+mn-lt"/>
              </a:rPr>
              <a:t>Consistency</a:t>
            </a:r>
            <a:r>
              <a:rPr lang="tr-TR" sz="2200">
                <a:ea typeface="+mn-lt"/>
                <a:cs typeface="+mn-lt"/>
              </a:rPr>
              <a:t>) </a:t>
            </a:r>
          </a:p>
          <a:p>
            <a:r>
              <a:rPr lang="tr-TR" sz="2200">
                <a:ea typeface="+mn-lt"/>
                <a:cs typeface="+mn-lt"/>
              </a:rPr>
              <a:t> İzolasyon (</a:t>
            </a:r>
            <a:r>
              <a:rPr lang="tr-TR" sz="2200" err="1">
                <a:ea typeface="+mn-lt"/>
                <a:cs typeface="+mn-lt"/>
              </a:rPr>
              <a:t>Isolation</a:t>
            </a:r>
            <a:r>
              <a:rPr lang="tr-TR" sz="2200">
                <a:ea typeface="+mn-lt"/>
                <a:cs typeface="+mn-lt"/>
              </a:rPr>
              <a:t>) </a:t>
            </a:r>
          </a:p>
          <a:p>
            <a:r>
              <a:rPr lang="tr-TR" sz="2200">
                <a:ea typeface="+mn-lt"/>
                <a:cs typeface="+mn-lt"/>
              </a:rPr>
              <a:t> Dayanıklılık (</a:t>
            </a:r>
            <a:r>
              <a:rPr lang="tr-TR" sz="2200" err="1">
                <a:ea typeface="+mn-lt"/>
                <a:cs typeface="+mn-lt"/>
              </a:rPr>
              <a:t>Durability</a:t>
            </a:r>
            <a:r>
              <a:rPr lang="tr-TR" sz="2200">
                <a:ea typeface="+mn-lt"/>
                <a:cs typeface="+mn-lt"/>
              </a:rPr>
              <a:t>) </a:t>
            </a:r>
            <a:endParaRPr lang="tr-TR" sz="2200">
              <a:cs typeface="Calibri"/>
            </a:endParaRPr>
          </a:p>
        </p:txBody>
      </p:sp>
    </p:spTree>
    <p:extLst>
      <p:ext uri="{BB962C8B-B14F-4D97-AF65-F5344CB8AC3E}">
        <p14:creationId xmlns:p14="http://schemas.microsoft.com/office/powerpoint/2010/main" val="82268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23E63F27-CEEC-9C91-C68B-302EDC58138E}"/>
              </a:ext>
            </a:extLst>
          </p:cNvPr>
          <p:cNvSpPr txBox="1"/>
          <p:nvPr/>
        </p:nvSpPr>
        <p:spPr>
          <a:xfrm>
            <a:off x="572493" y="2071316"/>
            <a:ext cx="6713552" cy="41191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5.2 </a:t>
            </a:r>
            <a:r>
              <a:rPr lang="en-US" err="1"/>
              <a:t>İlişkisel</a:t>
            </a:r>
            <a:r>
              <a:rPr lang="en-US"/>
              <a:t> </a:t>
            </a:r>
            <a:r>
              <a:rPr lang="en-US" err="1"/>
              <a:t>Olmayan</a:t>
            </a:r>
            <a:r>
              <a:rPr lang="en-US"/>
              <a:t> (NoSQL) Veri </a:t>
            </a:r>
            <a:r>
              <a:rPr lang="en-US" err="1"/>
              <a:t>Tabanı</a:t>
            </a:r>
            <a:endParaRPr lang="en-US" err="1">
              <a:cs typeface="Calibri"/>
            </a:endParaRPr>
          </a:p>
          <a:p>
            <a:pPr marL="285750" indent="-228600">
              <a:lnSpc>
                <a:spcPct val="90000"/>
              </a:lnSpc>
              <a:spcAft>
                <a:spcPts val="600"/>
              </a:spcAft>
              <a:buFont typeface="Arial" panose="020B0604020202020204" pitchFamily="34" charset="0"/>
              <a:buChar char="•"/>
            </a:pPr>
            <a:r>
              <a:rPr lang="en-US"/>
              <a:t>NoSQL, </a:t>
            </a:r>
            <a:r>
              <a:rPr lang="en-US" err="1"/>
              <a:t>geleneksel</a:t>
            </a:r>
            <a:r>
              <a:rPr lang="en-US"/>
              <a:t> </a:t>
            </a:r>
            <a:r>
              <a:rPr lang="en-US" err="1"/>
              <a:t>ilişkisel</a:t>
            </a:r>
            <a:r>
              <a:rPr lang="en-US"/>
              <a:t> </a:t>
            </a:r>
            <a:r>
              <a:rPr lang="en-US" err="1"/>
              <a:t>veri</a:t>
            </a:r>
            <a:r>
              <a:rPr lang="en-US"/>
              <a:t> </a:t>
            </a:r>
            <a:r>
              <a:rPr lang="en-US" err="1"/>
              <a:t>tabanı</a:t>
            </a:r>
            <a:r>
              <a:rPr lang="en-US"/>
              <a:t> </a:t>
            </a:r>
            <a:r>
              <a:rPr lang="en-US" err="1"/>
              <a:t>sistemlerine</a:t>
            </a:r>
            <a:r>
              <a:rPr lang="en-US"/>
              <a:t> </a:t>
            </a:r>
            <a:r>
              <a:rPr lang="en-US" err="1"/>
              <a:t>bir</a:t>
            </a:r>
            <a:r>
              <a:rPr lang="en-US"/>
              <a:t> </a:t>
            </a:r>
            <a:r>
              <a:rPr lang="en-US" err="1"/>
              <a:t>alternatif</a:t>
            </a:r>
            <a:r>
              <a:rPr lang="en-US"/>
              <a:t> </a:t>
            </a:r>
            <a:r>
              <a:rPr lang="en-US" err="1"/>
              <a:t>olarak</a:t>
            </a:r>
            <a:r>
              <a:rPr lang="en-US"/>
              <a:t> </a:t>
            </a:r>
            <a:r>
              <a:rPr lang="en-US" err="1"/>
              <a:t>geliştirilmiştir</a:t>
            </a:r>
            <a:r>
              <a:rPr lang="en-US"/>
              <a:t>. </a:t>
            </a:r>
            <a:r>
              <a:rPr lang="en-US" err="1"/>
              <a:t>İlişkisel</a:t>
            </a:r>
            <a:r>
              <a:rPr lang="en-US"/>
              <a:t> </a:t>
            </a:r>
            <a:r>
              <a:rPr lang="en-US" err="1"/>
              <a:t>olmayan</a:t>
            </a:r>
            <a:r>
              <a:rPr lang="en-US"/>
              <a:t> </a:t>
            </a:r>
            <a:r>
              <a:rPr lang="en-US" err="1"/>
              <a:t>veri</a:t>
            </a:r>
            <a:r>
              <a:rPr lang="en-US"/>
              <a:t> </a:t>
            </a:r>
            <a:r>
              <a:rPr lang="en-US" err="1"/>
              <a:t>tabanları</a:t>
            </a:r>
            <a:r>
              <a:rPr lang="en-US"/>
              <a:t>, </a:t>
            </a:r>
            <a:r>
              <a:rPr lang="en-US" err="1"/>
              <a:t>verileri</a:t>
            </a:r>
            <a:r>
              <a:rPr lang="en-US"/>
              <a:t> </a:t>
            </a:r>
            <a:r>
              <a:rPr lang="en-US" err="1"/>
              <a:t>yatay</a:t>
            </a:r>
            <a:r>
              <a:rPr lang="en-US"/>
              <a:t> </a:t>
            </a:r>
            <a:r>
              <a:rPr lang="en-US" err="1"/>
              <a:t>olarak</a:t>
            </a:r>
            <a:r>
              <a:rPr lang="en-US"/>
              <a:t> </a:t>
            </a:r>
            <a:r>
              <a:rPr lang="en-US" err="1"/>
              <a:t>ölçeklendirilebilen</a:t>
            </a:r>
            <a:r>
              <a:rPr lang="en-US"/>
              <a:t> </a:t>
            </a:r>
            <a:r>
              <a:rPr lang="en-US" err="1"/>
              <a:t>bir</a:t>
            </a:r>
            <a:r>
              <a:rPr lang="en-US"/>
              <a:t> </a:t>
            </a:r>
            <a:r>
              <a:rPr lang="en-US" err="1"/>
              <a:t>veri</a:t>
            </a:r>
            <a:r>
              <a:rPr lang="en-US"/>
              <a:t> </a:t>
            </a:r>
            <a:r>
              <a:rPr lang="en-US" err="1"/>
              <a:t>depolama</a:t>
            </a:r>
            <a:r>
              <a:rPr lang="en-US"/>
              <a:t> </a:t>
            </a:r>
            <a:r>
              <a:rPr lang="en-US" err="1"/>
              <a:t>sistemidir</a:t>
            </a:r>
            <a:r>
              <a:rPr lang="en-US"/>
              <a:t>.</a:t>
            </a:r>
            <a:endParaRPr lang="en-US">
              <a:cs typeface="Calibri"/>
            </a:endParaRPr>
          </a:p>
          <a:p>
            <a:pPr marL="285750" indent="-228600">
              <a:lnSpc>
                <a:spcPct val="90000"/>
              </a:lnSpc>
              <a:spcAft>
                <a:spcPts val="600"/>
              </a:spcAft>
              <a:buFont typeface="Arial" panose="020B0604020202020204" pitchFamily="34" charset="0"/>
              <a:buChar char="•"/>
            </a:pPr>
            <a:r>
              <a:rPr lang="en-US"/>
              <a:t>Veri </a:t>
            </a:r>
            <a:r>
              <a:rPr lang="en-US" err="1"/>
              <a:t>tabanlarına</a:t>
            </a:r>
            <a:r>
              <a:rPr lang="en-US"/>
              <a:t> </a:t>
            </a:r>
            <a:r>
              <a:rPr lang="en-US" err="1"/>
              <a:t>ilişkin</a:t>
            </a:r>
            <a:r>
              <a:rPr lang="en-US"/>
              <a:t> </a:t>
            </a:r>
            <a:r>
              <a:rPr lang="en-US" err="1"/>
              <a:t>problemlerden</a:t>
            </a:r>
            <a:r>
              <a:rPr lang="en-US"/>
              <a:t> </a:t>
            </a:r>
            <a:r>
              <a:rPr lang="en-US" err="1"/>
              <a:t>biri</a:t>
            </a:r>
            <a:r>
              <a:rPr lang="en-US"/>
              <a:t> </a:t>
            </a:r>
            <a:r>
              <a:rPr lang="en-US" err="1"/>
              <a:t>olan</a:t>
            </a:r>
            <a:r>
              <a:rPr lang="en-US"/>
              <a:t> </a:t>
            </a:r>
            <a:r>
              <a:rPr lang="en-US" err="1"/>
              <a:t>ölçek</a:t>
            </a:r>
            <a:r>
              <a:rPr lang="en-US"/>
              <a:t> </a:t>
            </a:r>
            <a:r>
              <a:rPr lang="en-US" err="1"/>
              <a:t>sorununa</a:t>
            </a:r>
            <a:r>
              <a:rPr lang="en-US"/>
              <a:t>, </a:t>
            </a:r>
            <a:r>
              <a:rPr lang="en-US" err="1"/>
              <a:t>diğer</a:t>
            </a:r>
            <a:r>
              <a:rPr lang="en-US"/>
              <a:t> </a:t>
            </a:r>
            <a:r>
              <a:rPr lang="en-US" err="1"/>
              <a:t>çözümlerin</a:t>
            </a:r>
            <a:r>
              <a:rPr lang="en-US"/>
              <a:t> </a:t>
            </a:r>
            <a:r>
              <a:rPr lang="en-US" err="1"/>
              <a:t>içinde</a:t>
            </a:r>
            <a:r>
              <a:rPr lang="en-US"/>
              <a:t> </a:t>
            </a:r>
            <a:r>
              <a:rPr lang="en-US" err="1"/>
              <a:t>en</a:t>
            </a:r>
            <a:r>
              <a:rPr lang="en-US"/>
              <a:t> iyi </a:t>
            </a:r>
            <a:r>
              <a:rPr lang="en-US" err="1"/>
              <a:t>cevap</a:t>
            </a:r>
            <a:r>
              <a:rPr lang="en-US"/>
              <a:t> </a:t>
            </a:r>
            <a:r>
              <a:rPr lang="en-US" err="1"/>
              <a:t>vereni</a:t>
            </a:r>
            <a:r>
              <a:rPr lang="en-US"/>
              <a:t> </a:t>
            </a:r>
            <a:r>
              <a:rPr lang="en-US" err="1"/>
              <a:t>NoSQL’dir</a:t>
            </a:r>
            <a:endParaRPr lang="en-US" err="1">
              <a:cs typeface="Calibri"/>
            </a:endParaRPr>
          </a:p>
          <a:p>
            <a:pPr marL="285750" indent="-228600">
              <a:lnSpc>
                <a:spcPct val="90000"/>
              </a:lnSpc>
              <a:spcAft>
                <a:spcPts val="600"/>
              </a:spcAft>
              <a:buFont typeface="Arial" panose="020B0604020202020204" pitchFamily="34" charset="0"/>
              <a:buChar char="•"/>
            </a:pPr>
            <a:r>
              <a:rPr lang="en-US" err="1"/>
              <a:t>İlişkisel</a:t>
            </a:r>
            <a:r>
              <a:rPr lang="en-US"/>
              <a:t> </a:t>
            </a:r>
            <a:r>
              <a:rPr lang="en-US" err="1"/>
              <a:t>veri</a:t>
            </a:r>
            <a:r>
              <a:rPr lang="en-US"/>
              <a:t> </a:t>
            </a:r>
            <a:r>
              <a:rPr lang="en-US" err="1"/>
              <a:t>tabanı</a:t>
            </a:r>
            <a:r>
              <a:rPr lang="en-US"/>
              <a:t> </a:t>
            </a:r>
            <a:r>
              <a:rPr lang="en-US" err="1"/>
              <a:t>kullanıcılarının</a:t>
            </a:r>
            <a:r>
              <a:rPr lang="en-US"/>
              <a:t>, </a:t>
            </a:r>
            <a:r>
              <a:rPr lang="en-US" err="1"/>
              <a:t>araştırmalar</a:t>
            </a:r>
            <a:r>
              <a:rPr lang="en-US"/>
              <a:t> </a:t>
            </a:r>
            <a:r>
              <a:rPr lang="en-US" err="1"/>
              <a:t>neticesinde</a:t>
            </a:r>
            <a:r>
              <a:rPr lang="en-US"/>
              <a:t> NoSQL </a:t>
            </a:r>
            <a:r>
              <a:rPr lang="en-US" err="1"/>
              <a:t>veri</a:t>
            </a:r>
            <a:r>
              <a:rPr lang="en-US"/>
              <a:t> </a:t>
            </a:r>
            <a:r>
              <a:rPr lang="en-US" err="1"/>
              <a:t>tabanına</a:t>
            </a:r>
            <a:r>
              <a:rPr lang="en-US"/>
              <a:t> </a:t>
            </a:r>
            <a:r>
              <a:rPr lang="en-US" err="1"/>
              <a:t>geçmek</a:t>
            </a:r>
            <a:r>
              <a:rPr lang="en-US"/>
              <a:t> </a:t>
            </a:r>
            <a:r>
              <a:rPr lang="en-US" err="1"/>
              <a:t>istemelerinin</a:t>
            </a:r>
            <a:r>
              <a:rPr lang="en-US"/>
              <a:t> </a:t>
            </a:r>
            <a:r>
              <a:rPr lang="en-US" err="1"/>
              <a:t>nedenleri</a:t>
            </a:r>
            <a:r>
              <a:rPr lang="en-US"/>
              <a:t> </a:t>
            </a:r>
            <a:r>
              <a:rPr lang="en-US" err="1"/>
              <a:t>şekilde</a:t>
            </a:r>
            <a:r>
              <a:rPr lang="en-US"/>
              <a:t> </a:t>
            </a:r>
            <a:r>
              <a:rPr lang="en-US" err="1"/>
              <a:t>yüzde</a:t>
            </a:r>
            <a:r>
              <a:rPr lang="en-US"/>
              <a:t> </a:t>
            </a:r>
            <a:r>
              <a:rPr lang="en-US" err="1"/>
              <a:t>olarak</a:t>
            </a:r>
            <a:r>
              <a:rPr lang="en-US"/>
              <a:t> </a:t>
            </a:r>
            <a:r>
              <a:rPr lang="en-US" err="1"/>
              <a:t>gösterilmiştir</a:t>
            </a:r>
            <a:r>
              <a:rPr lang="en-US"/>
              <a:t>. </a:t>
            </a:r>
            <a:endParaRPr lang="en-US">
              <a:cs typeface="Calibri"/>
            </a:endParaRPr>
          </a:p>
          <a:p>
            <a:pPr marL="285750" indent="-228600">
              <a:lnSpc>
                <a:spcPct val="90000"/>
              </a:lnSpc>
              <a:spcAft>
                <a:spcPts val="600"/>
              </a:spcAft>
              <a:buFont typeface="Arial" panose="020B0604020202020204" pitchFamily="34" charset="0"/>
              <a:buChar char="•"/>
            </a:pPr>
            <a:r>
              <a:rPr lang="en-US" err="1"/>
              <a:t>Hız</a:t>
            </a:r>
            <a:r>
              <a:rPr lang="en-US"/>
              <a:t> </a:t>
            </a:r>
            <a:r>
              <a:rPr lang="en-US" err="1"/>
              <a:t>ve</a:t>
            </a:r>
            <a:r>
              <a:rPr lang="en-US"/>
              <a:t> </a:t>
            </a:r>
            <a:r>
              <a:rPr lang="en-US" err="1"/>
              <a:t>yatay</a:t>
            </a:r>
            <a:r>
              <a:rPr lang="en-US"/>
              <a:t> </a:t>
            </a:r>
            <a:r>
              <a:rPr lang="en-US" err="1"/>
              <a:t>büyümeden</a:t>
            </a:r>
            <a:r>
              <a:rPr lang="en-US"/>
              <a:t> </a:t>
            </a:r>
            <a:r>
              <a:rPr lang="en-US" err="1"/>
              <a:t>kurtararak</a:t>
            </a:r>
            <a:r>
              <a:rPr lang="en-US"/>
              <a:t> </a:t>
            </a:r>
            <a:r>
              <a:rPr lang="en-US" err="1"/>
              <a:t>maaliyeti</a:t>
            </a:r>
            <a:r>
              <a:rPr lang="en-US"/>
              <a:t> </a:t>
            </a:r>
            <a:r>
              <a:rPr lang="en-US" err="1"/>
              <a:t>azaltması</a:t>
            </a:r>
            <a:r>
              <a:rPr lang="en-US"/>
              <a:t> </a:t>
            </a:r>
            <a:r>
              <a:rPr lang="en-US" err="1"/>
              <a:t>başlıca</a:t>
            </a:r>
            <a:r>
              <a:rPr lang="en-US"/>
              <a:t> </a:t>
            </a:r>
            <a:r>
              <a:rPr lang="en-US" err="1"/>
              <a:t>tercih</a:t>
            </a:r>
            <a:r>
              <a:rPr lang="en-US"/>
              <a:t> </a:t>
            </a:r>
            <a:r>
              <a:rPr lang="en-US" err="1"/>
              <a:t>edime</a:t>
            </a:r>
            <a:r>
              <a:rPr lang="en-US"/>
              <a:t> </a:t>
            </a:r>
            <a:r>
              <a:rPr lang="en-US" err="1"/>
              <a:t>sebeplerindendir</a:t>
            </a:r>
            <a:r>
              <a:rPr lang="en-US"/>
              <a:t>.</a:t>
            </a:r>
            <a:endParaRPr lang="en-US">
              <a:cs typeface="Calibri"/>
            </a:endParaRPr>
          </a:p>
          <a:p>
            <a:pPr marL="285750" indent="-228600">
              <a:lnSpc>
                <a:spcPct val="90000"/>
              </a:lnSpc>
              <a:spcAft>
                <a:spcPts val="600"/>
              </a:spcAft>
              <a:buFont typeface="Arial" panose="020B0604020202020204" pitchFamily="34" charset="0"/>
              <a:buChar char="•"/>
            </a:pPr>
            <a:r>
              <a:rPr lang="en-US" err="1"/>
              <a:t>İlişkisel</a:t>
            </a:r>
            <a:r>
              <a:rPr lang="en-US"/>
              <a:t> </a:t>
            </a:r>
            <a:r>
              <a:rPr lang="en-US" err="1"/>
              <a:t>veri</a:t>
            </a:r>
            <a:r>
              <a:rPr lang="en-US"/>
              <a:t> </a:t>
            </a:r>
            <a:r>
              <a:rPr lang="en-US" err="1"/>
              <a:t>tabanlarının</a:t>
            </a:r>
            <a:r>
              <a:rPr lang="en-US"/>
              <a:t> </a:t>
            </a:r>
            <a:r>
              <a:rPr lang="en-US" err="1"/>
              <a:t>kullandığı</a:t>
            </a:r>
            <a:r>
              <a:rPr lang="en-US"/>
              <a:t> ACID </a:t>
            </a:r>
            <a:r>
              <a:rPr lang="en-US" err="1"/>
              <a:t>işlemselliğine</a:t>
            </a:r>
            <a:r>
              <a:rPr lang="en-US"/>
              <a:t> </a:t>
            </a:r>
            <a:r>
              <a:rPr lang="en-US" err="1"/>
              <a:t>karşın</a:t>
            </a:r>
            <a:r>
              <a:rPr lang="en-US"/>
              <a:t> NoSQL “BASE” (Basically Available- Soft </a:t>
            </a:r>
            <a:r>
              <a:rPr lang="en-US" err="1"/>
              <a:t>stateEventually</a:t>
            </a:r>
            <a:r>
              <a:rPr lang="en-US"/>
              <a:t> consistent) </a:t>
            </a:r>
            <a:r>
              <a:rPr lang="en-US" err="1"/>
              <a:t>kısaltması</a:t>
            </a:r>
            <a:r>
              <a:rPr lang="en-US"/>
              <a:t> </a:t>
            </a:r>
            <a:r>
              <a:rPr lang="en-US" err="1"/>
              <a:t>ile</a:t>
            </a:r>
            <a:endParaRPr lang="en-US" err="1">
              <a:cs typeface="Calibri"/>
            </a:endParaRPr>
          </a:p>
          <a:p>
            <a:pPr marL="285750" indent="-228600">
              <a:lnSpc>
                <a:spcPct val="90000"/>
              </a:lnSpc>
              <a:spcAft>
                <a:spcPts val="600"/>
              </a:spcAft>
              <a:buFont typeface="Arial" panose="020B0604020202020204" pitchFamily="34" charset="0"/>
              <a:buChar char="•"/>
            </a:pPr>
            <a:endParaRPr lang="en-US" sz="1200"/>
          </a:p>
        </p:txBody>
      </p:sp>
      <p:pic>
        <p:nvPicPr>
          <p:cNvPr id="4" name="Resim 3" descr="metin, ekran görüntüsü, diyagram, tasarım içeren bir resim&#10;&#10;Açıklama otomatik olarak oluşturuldu">
            <a:extLst>
              <a:ext uri="{FF2B5EF4-FFF2-40B4-BE49-F238E27FC236}">
                <a16:creationId xmlns:a16="http://schemas.microsoft.com/office/drawing/2014/main" id="{AA4C2627-8FCC-7BAE-926D-026420713F48}"/>
              </a:ext>
            </a:extLst>
          </p:cNvPr>
          <p:cNvPicPr>
            <a:picLocks noChangeAspect="1"/>
          </p:cNvPicPr>
          <p:nvPr/>
        </p:nvPicPr>
        <p:blipFill>
          <a:blip r:embed="rId2"/>
          <a:stretch>
            <a:fillRect/>
          </a:stretch>
        </p:blipFill>
        <p:spPr>
          <a:xfrm>
            <a:off x="7344948" y="2474568"/>
            <a:ext cx="4658278" cy="2869648"/>
          </a:xfrm>
          <a:prstGeom prst="rect">
            <a:avLst/>
          </a:prstGeom>
        </p:spPr>
      </p:pic>
    </p:spTree>
    <p:extLst>
      <p:ext uri="{BB962C8B-B14F-4D97-AF65-F5344CB8AC3E}">
        <p14:creationId xmlns:p14="http://schemas.microsoft.com/office/powerpoint/2010/main" val="3250153965"/>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14</Slides>
  <Notes>0</Notes>
  <HiddenSlides>0</HiddenSlide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Ofis Teması</vt:lpstr>
      <vt:lpstr>                          Makale sunumu </vt:lpstr>
      <vt:lpstr>PowerPoint Sunusu</vt:lpstr>
      <vt:lpstr>1.Giriş </vt:lpstr>
      <vt:lpstr>2.Bilişim Sistemleri Ve Yönetimi</vt:lpstr>
      <vt:lpstr>3.Veri Tabanı Ve Veri Tabanı Yönetim Sistemleri</vt:lpstr>
      <vt:lpstr>PowerPoint Sunusu</vt:lpstr>
      <vt:lpstr>PowerPoint Sunusu</vt:lpstr>
      <vt:lpstr>5. İlişkisel Ve İlişkisel Olmayan (NoSQL) Veri Tabanı Sistemleri</vt:lpstr>
      <vt:lpstr>PowerPoint Sunusu</vt:lpstr>
      <vt:lpstr>6.Veri Tabanı Mimarilerinin Performans Karşılaştırması</vt:lpstr>
      <vt:lpstr>PowerPoint Sunusu</vt:lpstr>
      <vt:lpstr>PowerPoint Sunusu</vt:lpstr>
      <vt:lpstr>7.Sonuç Ve Değerlendirme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67</cp:revision>
  <dcterms:created xsi:type="dcterms:W3CDTF">2024-03-16T22:12:42Z</dcterms:created>
  <dcterms:modified xsi:type="dcterms:W3CDTF">2024-03-18T19:52:03Z</dcterms:modified>
</cp:coreProperties>
</file>