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4643"/>
  </p:normalViewPr>
  <p:slideViewPr>
    <p:cSldViewPr snapToGrid="0" snapToObjects="1">
      <p:cViewPr>
        <p:scale>
          <a:sx n="120" d="100"/>
          <a:sy n="12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1C81-727F-F246-9D51-873F093E1CE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2D552-3682-554B-8474-A5FA6D7F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C628-6401-4540-BECE-9B8DABC38D67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B400-0612-FD4E-820B-BDBB8D0EA9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6528121" y="6599299"/>
            <a:ext cx="2513153" cy="4023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52" y="949256"/>
            <a:ext cx="877622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Introduction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8620" y="1367109"/>
            <a:ext cx="937845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R and </a:t>
            </a:r>
            <a:r>
              <a:rPr lang="en-US" sz="1200" dirty="0" err="1"/>
              <a:t>RStudio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085" y="1538667"/>
            <a:ext cx="646736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Data sets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361" y="254701"/>
            <a:ext cx="5077478" cy="465542"/>
          </a:xfrm>
          <a:prstGeom prst="rect">
            <a:avLst/>
          </a:prstGeom>
          <a:noFill/>
          <a:ln w="28575"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2600" b="1" dirty="0"/>
              <a:t>Data Analysis with R</a:t>
            </a:r>
          </a:p>
        </p:txBody>
      </p:sp>
      <p:sp>
        <p:nvSpPr>
          <p:cNvPr id="13" name="Oval 12"/>
          <p:cNvSpPr/>
          <p:nvPr/>
        </p:nvSpPr>
        <p:spPr>
          <a:xfrm>
            <a:off x="2910260" y="1394540"/>
            <a:ext cx="737885" cy="35168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" tIns="32400" rIns="32400" bIns="32400" rtlCol="0" anchor="ctr">
            <a:spAutoFit/>
          </a:bodyPr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973097" y="1441531"/>
            <a:ext cx="933208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chickwts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4812" y="6175260"/>
            <a:ext cx="2660431" cy="311654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600" dirty="0"/>
              <a:t>Tuesday, 10</a:t>
            </a:r>
            <a:r>
              <a:rPr lang="en-US" sz="1600" baseline="30000" dirty="0"/>
              <a:t>th</a:t>
            </a:r>
            <a:r>
              <a:rPr lang="en-US" sz="1600" dirty="0"/>
              <a:t> of October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12090" y="6175260"/>
            <a:ext cx="2660431" cy="311654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600" dirty="0"/>
              <a:t>Thursday, 19</a:t>
            </a:r>
            <a:r>
              <a:rPr lang="en-US" sz="1600" baseline="30000" dirty="0"/>
              <a:t>th</a:t>
            </a:r>
            <a:r>
              <a:rPr lang="en-US" sz="1600" dirty="0"/>
              <a:t> of October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1750" y="6619415"/>
            <a:ext cx="1699307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005315" y="6599299"/>
            <a:ext cx="4468550" cy="20117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3495771" y="2358480"/>
            <a:ext cx="2315372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49" name="Oval 48"/>
          <p:cNvSpPr/>
          <p:nvPr/>
        </p:nvSpPr>
        <p:spPr>
          <a:xfrm>
            <a:off x="2201902" y="1856363"/>
            <a:ext cx="737885" cy="35168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" tIns="32400" rIns="32400" bIns="32400" rtlCol="0" anchor="ctr">
            <a:spAutoFit/>
          </a:bodyPr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2284379" y="1894891"/>
            <a:ext cx="933208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bacteria</a:t>
            </a:r>
          </a:p>
        </p:txBody>
      </p:sp>
      <p:sp>
        <p:nvSpPr>
          <p:cNvPr id="51" name="Oval 50"/>
          <p:cNvSpPr/>
          <p:nvPr/>
        </p:nvSpPr>
        <p:spPr>
          <a:xfrm>
            <a:off x="2567468" y="2305844"/>
            <a:ext cx="1011338" cy="43336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" tIns="32400" rIns="32400" bIns="32400" rtlCol="0" anchor="ctr">
            <a:spAutoFit/>
          </a:bodyPr>
          <a:lstStyle/>
          <a:p>
            <a:pPr algn="ctr"/>
            <a:endParaRPr 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2645598" y="2408202"/>
            <a:ext cx="933208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err="1"/>
              <a:t>ToothGrowth</a:t>
            </a:r>
            <a:endParaRPr lang="en-US" sz="1200" dirty="0"/>
          </a:p>
        </p:txBody>
      </p:sp>
      <p:sp>
        <p:nvSpPr>
          <p:cNvPr id="53" name="Oval 52"/>
          <p:cNvSpPr/>
          <p:nvPr/>
        </p:nvSpPr>
        <p:spPr>
          <a:xfrm>
            <a:off x="2747704" y="2909791"/>
            <a:ext cx="792027" cy="29539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" tIns="32400" rIns="32400" bIns="32400" rtlCol="0" anchor="ctr">
            <a:spAutoFit/>
          </a:bodyPr>
          <a:lstStyle/>
          <a:p>
            <a:pPr algn="ctr"/>
            <a:endParaRPr 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815435" y="2915298"/>
            <a:ext cx="933208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err="1"/>
              <a:t>peru_lung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88906" y="1873375"/>
            <a:ext cx="1015680" cy="4347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/>
              <a:t>R-Objects &amp;</a:t>
            </a:r>
            <a:br>
              <a:rPr lang="en-US" sz="1200"/>
            </a:br>
            <a:r>
              <a:rPr lang="en-US" sz="1200"/>
              <a:t>R-Commands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503940" y="945711"/>
            <a:ext cx="741239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/>
              <a:t>Dataframe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089387" y="2358480"/>
            <a:ext cx="2315372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/>
              <a:t>Basic Statistical Tests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870236" y="2358482"/>
            <a:ext cx="2315369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6463852" y="2358483"/>
            <a:ext cx="2315369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7057469" y="2358483"/>
            <a:ext cx="2315367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74732" y="3152601"/>
            <a:ext cx="752735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Clean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6932" y="2472221"/>
            <a:ext cx="1128150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/>
              <a:t>Modify data set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4683003" y="2377096"/>
            <a:ext cx="2315372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/>
              <a:t>Plots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5825" y="4071414"/>
            <a:ext cx="985590" cy="4347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Simulation of own data set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62054" y="2373047"/>
            <a:ext cx="2344501" cy="342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7" name="Oval 66"/>
          <p:cNvSpPr/>
          <p:nvPr/>
        </p:nvSpPr>
        <p:spPr>
          <a:xfrm>
            <a:off x="6119210" y="4182853"/>
            <a:ext cx="737885" cy="28676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" tIns="32400" rIns="32400" bIns="32400" rtlCol="0" anchor="ctr">
            <a:spAutoFit/>
          </a:bodyPr>
          <a:lstStyle/>
          <a:p>
            <a:pPr algn="ctr"/>
            <a:endParaRPr 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6364418" y="4243649"/>
            <a:ext cx="245089" cy="203932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900" dirty="0"/>
              <a:t>. . 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63070" y="2628339"/>
            <a:ext cx="821227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smtClean="0"/>
              <a:t>Import </a:t>
            </a:r>
            <a:r>
              <a:rPr lang="en-US" sz="1200" dirty="0"/>
              <a:t>data</a:t>
            </a:r>
          </a:p>
        </p:txBody>
      </p:sp>
      <p:sp>
        <p:nvSpPr>
          <p:cNvPr id="74" name="Oval 73"/>
          <p:cNvSpPr/>
          <p:nvPr/>
        </p:nvSpPr>
        <p:spPr>
          <a:xfrm>
            <a:off x="6721581" y="4433229"/>
            <a:ext cx="737885" cy="286767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" tIns="32400" rIns="32400" bIns="32400" rtlCol="0" anchor="ctr">
            <a:spAutoFit/>
          </a:bodyPr>
          <a:lstStyle/>
          <a:p>
            <a:pPr algn="ctr"/>
            <a:endParaRPr lang="en-US" sz="900"/>
          </a:p>
        </p:txBody>
      </p:sp>
      <p:sp>
        <p:nvSpPr>
          <p:cNvPr id="75" name="TextBox 74"/>
          <p:cNvSpPr txBox="1"/>
          <p:nvPr/>
        </p:nvSpPr>
        <p:spPr>
          <a:xfrm>
            <a:off x="6966788" y="4494025"/>
            <a:ext cx="245089" cy="203932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900" dirty="0"/>
              <a:t>. . .</a:t>
            </a:r>
          </a:p>
        </p:txBody>
      </p:sp>
      <p:sp>
        <p:nvSpPr>
          <p:cNvPr id="76" name="Oval 75"/>
          <p:cNvSpPr/>
          <p:nvPr/>
        </p:nvSpPr>
        <p:spPr>
          <a:xfrm>
            <a:off x="3157275" y="3275981"/>
            <a:ext cx="903605" cy="425728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" tIns="32400" rIns="32400" bIns="32400" rtlCol="0" anchor="ctr">
            <a:spAutoFit/>
          </a:bodyPr>
          <a:lstStyle/>
          <a:p>
            <a:pPr algn="ctr"/>
            <a:endParaRPr lang="en-US" sz="900"/>
          </a:p>
        </p:txBody>
      </p:sp>
      <p:sp>
        <p:nvSpPr>
          <p:cNvPr id="77" name="TextBox 76"/>
          <p:cNvSpPr txBox="1"/>
          <p:nvPr/>
        </p:nvSpPr>
        <p:spPr>
          <a:xfrm>
            <a:off x="3365770" y="3345921"/>
            <a:ext cx="502141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smtClean="0"/>
              <a:t>beetle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707" y="3652931"/>
            <a:ext cx="1833090" cy="25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smtClean="0"/>
              <a:t>Plausibility checks for data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74189" y="2992437"/>
            <a:ext cx="959387" cy="4347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smtClean="0"/>
              <a:t>Handling of missing values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086141" y="1831096"/>
            <a:ext cx="1011338" cy="43336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" tIns="32400" rIns="32400" bIns="32400" rtlCol="0" anchor="ctr">
            <a:spAutoFit/>
          </a:bodyPr>
          <a:lstStyle/>
          <a:p>
            <a:pPr algn="ctr"/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3359246" y="1917953"/>
            <a:ext cx="465127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smtClean="0"/>
              <a:t>water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2630221" y="3742576"/>
            <a:ext cx="1011338" cy="43336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" tIns="32400" rIns="32400" bIns="32400" rtlCol="0" anchor="ctr">
            <a:spAutoFit/>
          </a:bodyPr>
          <a:lstStyle/>
          <a:p>
            <a:pPr algn="ctr"/>
            <a:endParaRPr 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2903326" y="3829433"/>
            <a:ext cx="516201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smtClean="0"/>
              <a:t>CHAIN</a:t>
            </a:r>
            <a:endParaRPr 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3211032" y="866193"/>
            <a:ext cx="903605" cy="425728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" tIns="32400" rIns="32400" bIns="32400" rtlCol="0" anchor="ctr">
            <a:spAutoFit/>
          </a:bodyPr>
          <a:lstStyle/>
          <a:p>
            <a:pPr algn="ctr"/>
            <a:endParaRPr 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3419527" y="936133"/>
            <a:ext cx="502141" cy="250099"/>
          </a:xfrm>
          <a:prstGeom prst="rect">
            <a:avLst/>
          </a:prstGeom>
          <a:noFill/>
          <a:ln>
            <a:noFill/>
          </a:ln>
        </p:spPr>
        <p:txBody>
          <a:bodyPr wrap="square" lIns="32400" tIns="32400" rIns="32400" bIns="32400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dirty="0" err="1" smtClean="0"/>
              <a:t>epto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459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72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Muriel Buri</dc:creator>
  <cp:lastModifiedBy>Muriel Buri</cp:lastModifiedBy>
  <cp:revision>31</cp:revision>
  <dcterms:created xsi:type="dcterms:W3CDTF">2017-10-07T12:56:28Z</dcterms:created>
  <dcterms:modified xsi:type="dcterms:W3CDTF">2017-10-19T10:15:42Z</dcterms:modified>
</cp:coreProperties>
</file>