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3" r:id="rId4"/>
    <p:sldId id="266" r:id="rId5"/>
    <p:sldId id="268" r:id="rId6"/>
    <p:sldId id="262" r:id="rId7"/>
    <p:sldId id="258" r:id="rId8"/>
    <p:sldId id="260" r:id="rId9"/>
    <p:sldId id="259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7"/>
    <p:restoredTop sz="94643"/>
  </p:normalViewPr>
  <p:slideViewPr>
    <p:cSldViewPr snapToGrid="0" snapToObjects="1">
      <p:cViewPr>
        <p:scale>
          <a:sx n="130" d="100"/>
          <a:sy n="130" d="100"/>
        </p:scale>
        <p:origin x="4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6D344-DF5C-8648-85A8-021D5CAC43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10036E-3778-6541-BC49-620F93799C26}">
      <dgm:prSet phldrT="[Text]"/>
      <dgm:spPr/>
      <dgm:t>
        <a:bodyPr/>
        <a:lstStyle/>
        <a:p>
          <a:r>
            <a:rPr lang="en-US" dirty="0" smtClean="0"/>
            <a:t>Excel</a:t>
          </a:r>
          <a:br>
            <a:rPr lang="en-US" dirty="0" smtClean="0"/>
          </a:br>
          <a:r>
            <a:rPr lang="en-US" dirty="0" smtClean="0"/>
            <a:t>(.xls / .xlsx)</a:t>
          </a:r>
          <a:endParaRPr lang="en-US" dirty="0"/>
        </a:p>
      </dgm:t>
    </dgm:pt>
    <dgm:pt modelId="{2D6AC3BD-B1BA-B045-A1DD-3C50EA478216}" type="parTrans" cxnId="{830B0AB7-F8CB-964C-9D31-38FCA6969455}">
      <dgm:prSet/>
      <dgm:spPr/>
      <dgm:t>
        <a:bodyPr/>
        <a:lstStyle/>
        <a:p>
          <a:endParaRPr lang="en-US"/>
        </a:p>
      </dgm:t>
    </dgm:pt>
    <dgm:pt modelId="{82DEE692-FE36-1945-9C9C-F46D3184C86A}" type="sibTrans" cxnId="{830B0AB7-F8CB-964C-9D31-38FCA6969455}">
      <dgm:prSet/>
      <dgm:spPr/>
      <dgm:t>
        <a:bodyPr/>
        <a:lstStyle/>
        <a:p>
          <a:endParaRPr lang="en-US"/>
        </a:p>
      </dgm:t>
    </dgm:pt>
    <dgm:pt modelId="{0FE010F4-44FA-CD4F-8503-CFFAC2AFF155}">
      <dgm:prSet phldrT="[Text]"/>
      <dgm:spPr/>
      <dgm:t>
        <a:bodyPr/>
        <a:lstStyle/>
        <a:p>
          <a:r>
            <a:rPr lang="en-US" dirty="0" smtClean="0"/>
            <a:t>Raw data file (.csv)</a:t>
          </a:r>
          <a:endParaRPr lang="en-US" dirty="0"/>
        </a:p>
      </dgm:t>
    </dgm:pt>
    <dgm:pt modelId="{0405B285-5275-6F42-83B6-E720202A118E}" type="parTrans" cxnId="{6D73418E-65D6-BD45-BD5D-BC377A1BCD37}">
      <dgm:prSet/>
      <dgm:spPr/>
      <dgm:t>
        <a:bodyPr/>
        <a:lstStyle/>
        <a:p>
          <a:endParaRPr lang="en-US"/>
        </a:p>
      </dgm:t>
    </dgm:pt>
    <dgm:pt modelId="{D1481E28-D2C7-584A-A12C-D374EFC9E3AF}" type="sibTrans" cxnId="{6D73418E-65D6-BD45-BD5D-BC377A1BCD37}">
      <dgm:prSet/>
      <dgm:spPr/>
      <dgm:t>
        <a:bodyPr/>
        <a:lstStyle/>
        <a:p>
          <a:endParaRPr lang="en-US"/>
        </a:p>
      </dgm:t>
    </dgm:pt>
    <dgm:pt modelId="{777AC895-E11F-654B-8DD5-144556F70096}">
      <dgm:prSet phldrT="[Text]"/>
      <dgm:spPr/>
      <dgm:t>
        <a:bodyPr/>
        <a:lstStyle/>
        <a:p>
          <a:r>
            <a:rPr lang="en-US" dirty="0" smtClean="0"/>
            <a:t>Import data into R</a:t>
          </a:r>
          <a:endParaRPr lang="en-US" dirty="0"/>
        </a:p>
      </dgm:t>
    </dgm:pt>
    <dgm:pt modelId="{770CFBF6-5CAC-0E43-82BC-781E2B127E45}" type="parTrans" cxnId="{8CB1DCB3-B071-5F48-9E1F-1F13120778A8}">
      <dgm:prSet/>
      <dgm:spPr/>
      <dgm:t>
        <a:bodyPr/>
        <a:lstStyle/>
        <a:p>
          <a:endParaRPr lang="en-US"/>
        </a:p>
      </dgm:t>
    </dgm:pt>
    <dgm:pt modelId="{33F3D2FB-8914-3543-841B-B13CF13F547E}" type="sibTrans" cxnId="{8CB1DCB3-B071-5F48-9E1F-1F13120778A8}">
      <dgm:prSet/>
      <dgm:spPr/>
      <dgm:t>
        <a:bodyPr/>
        <a:lstStyle/>
        <a:p>
          <a:endParaRPr lang="en-US"/>
        </a:p>
      </dgm:t>
    </dgm:pt>
    <dgm:pt modelId="{EB263DED-9451-5548-A9B4-464EC82B064E}" type="pres">
      <dgm:prSet presAssocID="{C366D344-DF5C-8648-85A8-021D5CAC433C}" presName="Name0" presStyleCnt="0">
        <dgm:presLayoutVars>
          <dgm:dir/>
          <dgm:resizeHandles val="exact"/>
        </dgm:presLayoutVars>
      </dgm:prSet>
      <dgm:spPr/>
    </dgm:pt>
    <dgm:pt modelId="{90CCE2DE-D322-0741-AFB7-70136A2754FB}" type="pres">
      <dgm:prSet presAssocID="{B910036E-3778-6541-BC49-620F93799C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EB7F4-4823-2849-8273-AC01DA541F9C}" type="pres">
      <dgm:prSet presAssocID="{82DEE692-FE36-1945-9C9C-F46D3184C8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612D355-08F5-FE4A-A56B-228DE67230C4}" type="pres">
      <dgm:prSet presAssocID="{82DEE692-FE36-1945-9C9C-F46D3184C8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55DE22-D89A-DC4F-8058-38928A24DC59}" type="pres">
      <dgm:prSet presAssocID="{0FE010F4-44FA-CD4F-8503-CFFAC2AFF1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BE00D-F89A-6A4B-B425-A93EC148093A}" type="pres">
      <dgm:prSet presAssocID="{D1481E28-D2C7-584A-A12C-D374EFC9E3A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97A297-EACA-8349-92C4-4D0B7ACC190E}" type="pres">
      <dgm:prSet presAssocID="{D1481E28-D2C7-584A-A12C-D374EFC9E3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DFA9724-50A4-CE42-AC37-C451F9651696}" type="pres">
      <dgm:prSet presAssocID="{777AC895-E11F-654B-8DD5-144556F70096}" presName="node" presStyleLbl="node1" presStyleIdx="2" presStyleCnt="3" custLinFactX="32279" custLinFactNeighborX="100000" custLinFactNeighborY="-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3418E-65D6-BD45-BD5D-BC377A1BCD37}" srcId="{C366D344-DF5C-8648-85A8-021D5CAC433C}" destId="{0FE010F4-44FA-CD4F-8503-CFFAC2AFF155}" srcOrd="1" destOrd="0" parTransId="{0405B285-5275-6F42-83B6-E720202A118E}" sibTransId="{D1481E28-D2C7-584A-A12C-D374EFC9E3AF}"/>
    <dgm:cxn modelId="{31B17E9C-CC1F-E044-8D23-55DD47EB7BB0}" type="presOf" srcId="{0FE010F4-44FA-CD4F-8503-CFFAC2AFF155}" destId="{D055DE22-D89A-DC4F-8058-38928A24DC59}" srcOrd="0" destOrd="0" presId="urn:microsoft.com/office/officeart/2005/8/layout/process1"/>
    <dgm:cxn modelId="{61BE4131-2976-1E41-A533-11814703AB3E}" type="presOf" srcId="{B910036E-3778-6541-BC49-620F93799C26}" destId="{90CCE2DE-D322-0741-AFB7-70136A2754FB}" srcOrd="0" destOrd="0" presId="urn:microsoft.com/office/officeart/2005/8/layout/process1"/>
    <dgm:cxn modelId="{13B7069D-F90E-7C4E-AD9C-D4DA864F3A6F}" type="presOf" srcId="{82DEE692-FE36-1945-9C9C-F46D3184C86A}" destId="{3BCEB7F4-4823-2849-8273-AC01DA541F9C}" srcOrd="0" destOrd="0" presId="urn:microsoft.com/office/officeart/2005/8/layout/process1"/>
    <dgm:cxn modelId="{D1D8E6DD-9F31-794C-9F34-BC47AADFA7CA}" type="presOf" srcId="{82DEE692-FE36-1945-9C9C-F46D3184C86A}" destId="{2612D355-08F5-FE4A-A56B-228DE67230C4}" srcOrd="1" destOrd="0" presId="urn:microsoft.com/office/officeart/2005/8/layout/process1"/>
    <dgm:cxn modelId="{931B9B63-B5E1-E64A-AD79-B9394BC81F34}" type="presOf" srcId="{D1481E28-D2C7-584A-A12C-D374EFC9E3AF}" destId="{1A0BE00D-F89A-6A4B-B425-A93EC148093A}" srcOrd="0" destOrd="0" presId="urn:microsoft.com/office/officeart/2005/8/layout/process1"/>
    <dgm:cxn modelId="{F9D2AAAC-A2EF-6D41-AC2C-1333CB5F7149}" type="presOf" srcId="{777AC895-E11F-654B-8DD5-144556F70096}" destId="{2DFA9724-50A4-CE42-AC37-C451F9651696}" srcOrd="0" destOrd="0" presId="urn:microsoft.com/office/officeart/2005/8/layout/process1"/>
    <dgm:cxn modelId="{8CB1DCB3-B071-5F48-9E1F-1F13120778A8}" srcId="{C366D344-DF5C-8648-85A8-021D5CAC433C}" destId="{777AC895-E11F-654B-8DD5-144556F70096}" srcOrd="2" destOrd="0" parTransId="{770CFBF6-5CAC-0E43-82BC-781E2B127E45}" sibTransId="{33F3D2FB-8914-3543-841B-B13CF13F547E}"/>
    <dgm:cxn modelId="{830B0AB7-F8CB-964C-9D31-38FCA6969455}" srcId="{C366D344-DF5C-8648-85A8-021D5CAC433C}" destId="{B910036E-3778-6541-BC49-620F93799C26}" srcOrd="0" destOrd="0" parTransId="{2D6AC3BD-B1BA-B045-A1DD-3C50EA478216}" sibTransId="{82DEE692-FE36-1945-9C9C-F46D3184C86A}"/>
    <dgm:cxn modelId="{3D0CF7A9-4EF4-6449-8839-CFEF1EAC7749}" type="presOf" srcId="{C366D344-DF5C-8648-85A8-021D5CAC433C}" destId="{EB263DED-9451-5548-A9B4-464EC82B064E}" srcOrd="0" destOrd="0" presId="urn:microsoft.com/office/officeart/2005/8/layout/process1"/>
    <dgm:cxn modelId="{6960E915-38A0-FD45-B083-EFCA915872F6}" type="presOf" srcId="{D1481E28-D2C7-584A-A12C-D374EFC9E3AF}" destId="{5897A297-EACA-8349-92C4-4D0B7ACC190E}" srcOrd="1" destOrd="0" presId="urn:microsoft.com/office/officeart/2005/8/layout/process1"/>
    <dgm:cxn modelId="{9630DED1-1779-364B-823F-355F8292FFF7}" type="presParOf" srcId="{EB263DED-9451-5548-A9B4-464EC82B064E}" destId="{90CCE2DE-D322-0741-AFB7-70136A2754FB}" srcOrd="0" destOrd="0" presId="urn:microsoft.com/office/officeart/2005/8/layout/process1"/>
    <dgm:cxn modelId="{E03D992F-BEE0-D14B-963A-0F1BD797B021}" type="presParOf" srcId="{EB263DED-9451-5548-A9B4-464EC82B064E}" destId="{3BCEB7F4-4823-2849-8273-AC01DA541F9C}" srcOrd="1" destOrd="0" presId="urn:microsoft.com/office/officeart/2005/8/layout/process1"/>
    <dgm:cxn modelId="{0BE1901F-7448-4E49-83F1-567CC83C4850}" type="presParOf" srcId="{3BCEB7F4-4823-2849-8273-AC01DA541F9C}" destId="{2612D355-08F5-FE4A-A56B-228DE67230C4}" srcOrd="0" destOrd="0" presId="urn:microsoft.com/office/officeart/2005/8/layout/process1"/>
    <dgm:cxn modelId="{656632CE-718A-CB48-8D69-CBA1378C62A6}" type="presParOf" srcId="{EB263DED-9451-5548-A9B4-464EC82B064E}" destId="{D055DE22-D89A-DC4F-8058-38928A24DC59}" srcOrd="2" destOrd="0" presId="urn:microsoft.com/office/officeart/2005/8/layout/process1"/>
    <dgm:cxn modelId="{E0B828D7-AA8E-AA4C-A19F-EC8BD812EDB0}" type="presParOf" srcId="{EB263DED-9451-5548-A9B4-464EC82B064E}" destId="{1A0BE00D-F89A-6A4B-B425-A93EC148093A}" srcOrd="3" destOrd="0" presId="urn:microsoft.com/office/officeart/2005/8/layout/process1"/>
    <dgm:cxn modelId="{91BF6B65-2065-7742-B7DE-4D9935AB2A8A}" type="presParOf" srcId="{1A0BE00D-F89A-6A4B-B425-A93EC148093A}" destId="{5897A297-EACA-8349-92C4-4D0B7ACC190E}" srcOrd="0" destOrd="0" presId="urn:microsoft.com/office/officeart/2005/8/layout/process1"/>
    <dgm:cxn modelId="{DFFC37EB-F39E-DD47-9769-94ACA5C0916A}" type="presParOf" srcId="{EB263DED-9451-5548-A9B4-464EC82B064E}" destId="{2DFA9724-50A4-CE42-AC37-C451F96516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6D344-DF5C-8648-85A8-021D5CAC43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10036E-3778-6541-BC49-620F93799C26}">
      <dgm:prSet phldrT="[Text]"/>
      <dgm:spPr/>
      <dgm:t>
        <a:bodyPr/>
        <a:lstStyle/>
        <a:p>
          <a:r>
            <a:rPr lang="en-US" dirty="0" smtClean="0"/>
            <a:t>Excel</a:t>
          </a:r>
          <a:br>
            <a:rPr lang="en-US" dirty="0" smtClean="0"/>
          </a:br>
          <a:r>
            <a:rPr lang="en-US" dirty="0" smtClean="0"/>
            <a:t>(.xls / .xlsx)</a:t>
          </a:r>
          <a:endParaRPr lang="en-US" dirty="0"/>
        </a:p>
      </dgm:t>
    </dgm:pt>
    <dgm:pt modelId="{2D6AC3BD-B1BA-B045-A1DD-3C50EA478216}" type="parTrans" cxnId="{830B0AB7-F8CB-964C-9D31-38FCA6969455}">
      <dgm:prSet/>
      <dgm:spPr/>
      <dgm:t>
        <a:bodyPr/>
        <a:lstStyle/>
        <a:p>
          <a:endParaRPr lang="en-US"/>
        </a:p>
      </dgm:t>
    </dgm:pt>
    <dgm:pt modelId="{82DEE692-FE36-1945-9C9C-F46D3184C86A}" type="sibTrans" cxnId="{830B0AB7-F8CB-964C-9D31-38FCA6969455}">
      <dgm:prSet/>
      <dgm:spPr/>
      <dgm:t>
        <a:bodyPr/>
        <a:lstStyle/>
        <a:p>
          <a:endParaRPr lang="en-US"/>
        </a:p>
      </dgm:t>
    </dgm:pt>
    <dgm:pt modelId="{0FE010F4-44FA-CD4F-8503-CFFAC2AFF155}">
      <dgm:prSet phldrT="[Text]"/>
      <dgm:spPr/>
      <dgm:t>
        <a:bodyPr/>
        <a:lstStyle/>
        <a:p>
          <a:r>
            <a:rPr lang="en-US" dirty="0" smtClean="0"/>
            <a:t>Raw data file (.csv)</a:t>
          </a:r>
          <a:endParaRPr lang="en-US" dirty="0"/>
        </a:p>
      </dgm:t>
    </dgm:pt>
    <dgm:pt modelId="{0405B285-5275-6F42-83B6-E720202A118E}" type="parTrans" cxnId="{6D73418E-65D6-BD45-BD5D-BC377A1BCD37}">
      <dgm:prSet/>
      <dgm:spPr/>
      <dgm:t>
        <a:bodyPr/>
        <a:lstStyle/>
        <a:p>
          <a:endParaRPr lang="en-US"/>
        </a:p>
      </dgm:t>
    </dgm:pt>
    <dgm:pt modelId="{D1481E28-D2C7-584A-A12C-D374EFC9E3AF}" type="sibTrans" cxnId="{6D73418E-65D6-BD45-BD5D-BC377A1BCD37}">
      <dgm:prSet/>
      <dgm:spPr/>
      <dgm:t>
        <a:bodyPr/>
        <a:lstStyle/>
        <a:p>
          <a:endParaRPr lang="en-US"/>
        </a:p>
      </dgm:t>
    </dgm:pt>
    <dgm:pt modelId="{777AC895-E11F-654B-8DD5-144556F70096}">
      <dgm:prSet phldrT="[Text]"/>
      <dgm:spPr/>
      <dgm:t>
        <a:bodyPr/>
        <a:lstStyle/>
        <a:p>
          <a:r>
            <a:rPr lang="en-US" dirty="0" smtClean="0"/>
            <a:t>Import data into R</a:t>
          </a:r>
          <a:endParaRPr lang="en-US" dirty="0"/>
        </a:p>
      </dgm:t>
    </dgm:pt>
    <dgm:pt modelId="{770CFBF6-5CAC-0E43-82BC-781E2B127E45}" type="parTrans" cxnId="{8CB1DCB3-B071-5F48-9E1F-1F13120778A8}">
      <dgm:prSet/>
      <dgm:spPr/>
      <dgm:t>
        <a:bodyPr/>
        <a:lstStyle/>
        <a:p>
          <a:endParaRPr lang="en-US"/>
        </a:p>
      </dgm:t>
    </dgm:pt>
    <dgm:pt modelId="{33F3D2FB-8914-3543-841B-B13CF13F547E}" type="sibTrans" cxnId="{8CB1DCB3-B071-5F48-9E1F-1F13120778A8}">
      <dgm:prSet/>
      <dgm:spPr/>
      <dgm:t>
        <a:bodyPr/>
        <a:lstStyle/>
        <a:p>
          <a:endParaRPr lang="en-US"/>
        </a:p>
      </dgm:t>
    </dgm:pt>
    <dgm:pt modelId="{EB263DED-9451-5548-A9B4-464EC82B064E}" type="pres">
      <dgm:prSet presAssocID="{C366D344-DF5C-8648-85A8-021D5CAC433C}" presName="Name0" presStyleCnt="0">
        <dgm:presLayoutVars>
          <dgm:dir/>
          <dgm:resizeHandles val="exact"/>
        </dgm:presLayoutVars>
      </dgm:prSet>
      <dgm:spPr/>
    </dgm:pt>
    <dgm:pt modelId="{90CCE2DE-D322-0741-AFB7-70136A2754FB}" type="pres">
      <dgm:prSet presAssocID="{B910036E-3778-6541-BC49-620F93799C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EB7F4-4823-2849-8273-AC01DA541F9C}" type="pres">
      <dgm:prSet presAssocID="{82DEE692-FE36-1945-9C9C-F46D3184C8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612D355-08F5-FE4A-A56B-228DE67230C4}" type="pres">
      <dgm:prSet presAssocID="{82DEE692-FE36-1945-9C9C-F46D3184C8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55DE22-D89A-DC4F-8058-38928A24DC59}" type="pres">
      <dgm:prSet presAssocID="{0FE010F4-44FA-CD4F-8503-CFFAC2AFF1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BE00D-F89A-6A4B-B425-A93EC148093A}" type="pres">
      <dgm:prSet presAssocID="{D1481E28-D2C7-584A-A12C-D374EFC9E3A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97A297-EACA-8349-92C4-4D0B7ACC190E}" type="pres">
      <dgm:prSet presAssocID="{D1481E28-D2C7-584A-A12C-D374EFC9E3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DFA9724-50A4-CE42-AC37-C451F9651696}" type="pres">
      <dgm:prSet presAssocID="{777AC895-E11F-654B-8DD5-144556F70096}" presName="node" presStyleLbl="node1" presStyleIdx="2" presStyleCnt="3" custLinFactX="32279" custLinFactNeighborX="100000" custLinFactNeighborY="-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AAF09-20F5-874F-990B-891491ABE165}" type="presOf" srcId="{C366D344-DF5C-8648-85A8-021D5CAC433C}" destId="{EB263DED-9451-5548-A9B4-464EC82B064E}" srcOrd="0" destOrd="0" presId="urn:microsoft.com/office/officeart/2005/8/layout/process1"/>
    <dgm:cxn modelId="{6D73418E-65D6-BD45-BD5D-BC377A1BCD37}" srcId="{C366D344-DF5C-8648-85A8-021D5CAC433C}" destId="{0FE010F4-44FA-CD4F-8503-CFFAC2AFF155}" srcOrd="1" destOrd="0" parTransId="{0405B285-5275-6F42-83B6-E720202A118E}" sibTransId="{D1481E28-D2C7-584A-A12C-D374EFC9E3AF}"/>
    <dgm:cxn modelId="{BE11EF86-27CE-1049-B11B-BE40F5824FD7}" type="presOf" srcId="{D1481E28-D2C7-584A-A12C-D374EFC9E3AF}" destId="{5897A297-EACA-8349-92C4-4D0B7ACC190E}" srcOrd="1" destOrd="0" presId="urn:microsoft.com/office/officeart/2005/8/layout/process1"/>
    <dgm:cxn modelId="{CF52746B-9393-3644-9567-3D0ED5461EA2}" type="presOf" srcId="{0FE010F4-44FA-CD4F-8503-CFFAC2AFF155}" destId="{D055DE22-D89A-DC4F-8058-38928A24DC59}" srcOrd="0" destOrd="0" presId="urn:microsoft.com/office/officeart/2005/8/layout/process1"/>
    <dgm:cxn modelId="{1160B7D7-72F2-3F4E-AC7E-DB99AEEC909D}" type="presOf" srcId="{D1481E28-D2C7-584A-A12C-D374EFC9E3AF}" destId="{1A0BE00D-F89A-6A4B-B425-A93EC148093A}" srcOrd="0" destOrd="0" presId="urn:microsoft.com/office/officeart/2005/8/layout/process1"/>
    <dgm:cxn modelId="{4247A699-7A5E-E84C-B00E-ED4FE9DD887F}" type="presOf" srcId="{777AC895-E11F-654B-8DD5-144556F70096}" destId="{2DFA9724-50A4-CE42-AC37-C451F9651696}" srcOrd="0" destOrd="0" presId="urn:microsoft.com/office/officeart/2005/8/layout/process1"/>
    <dgm:cxn modelId="{8CB1DCB3-B071-5F48-9E1F-1F13120778A8}" srcId="{C366D344-DF5C-8648-85A8-021D5CAC433C}" destId="{777AC895-E11F-654B-8DD5-144556F70096}" srcOrd="2" destOrd="0" parTransId="{770CFBF6-5CAC-0E43-82BC-781E2B127E45}" sibTransId="{33F3D2FB-8914-3543-841B-B13CF13F547E}"/>
    <dgm:cxn modelId="{830B0AB7-F8CB-964C-9D31-38FCA6969455}" srcId="{C366D344-DF5C-8648-85A8-021D5CAC433C}" destId="{B910036E-3778-6541-BC49-620F93799C26}" srcOrd="0" destOrd="0" parTransId="{2D6AC3BD-B1BA-B045-A1DD-3C50EA478216}" sibTransId="{82DEE692-FE36-1945-9C9C-F46D3184C86A}"/>
    <dgm:cxn modelId="{B4F0219D-016D-D340-9B29-4B531BE66858}" type="presOf" srcId="{82DEE692-FE36-1945-9C9C-F46D3184C86A}" destId="{3BCEB7F4-4823-2849-8273-AC01DA541F9C}" srcOrd="0" destOrd="0" presId="urn:microsoft.com/office/officeart/2005/8/layout/process1"/>
    <dgm:cxn modelId="{99EAC582-F9D7-0E40-8284-A0BAD5D9DA2F}" type="presOf" srcId="{B910036E-3778-6541-BC49-620F93799C26}" destId="{90CCE2DE-D322-0741-AFB7-70136A2754FB}" srcOrd="0" destOrd="0" presId="urn:microsoft.com/office/officeart/2005/8/layout/process1"/>
    <dgm:cxn modelId="{51291B9A-2BE6-024D-997B-22484AD812E6}" type="presOf" srcId="{82DEE692-FE36-1945-9C9C-F46D3184C86A}" destId="{2612D355-08F5-FE4A-A56B-228DE67230C4}" srcOrd="1" destOrd="0" presId="urn:microsoft.com/office/officeart/2005/8/layout/process1"/>
    <dgm:cxn modelId="{2188CAB6-BF44-1948-ADD6-7535003818DB}" type="presParOf" srcId="{EB263DED-9451-5548-A9B4-464EC82B064E}" destId="{90CCE2DE-D322-0741-AFB7-70136A2754FB}" srcOrd="0" destOrd="0" presId="urn:microsoft.com/office/officeart/2005/8/layout/process1"/>
    <dgm:cxn modelId="{1FC08553-8723-EB45-9C9B-F623D91BDB56}" type="presParOf" srcId="{EB263DED-9451-5548-A9B4-464EC82B064E}" destId="{3BCEB7F4-4823-2849-8273-AC01DA541F9C}" srcOrd="1" destOrd="0" presId="urn:microsoft.com/office/officeart/2005/8/layout/process1"/>
    <dgm:cxn modelId="{669303FB-844F-D04D-A806-16D3EEF2F05A}" type="presParOf" srcId="{3BCEB7F4-4823-2849-8273-AC01DA541F9C}" destId="{2612D355-08F5-FE4A-A56B-228DE67230C4}" srcOrd="0" destOrd="0" presId="urn:microsoft.com/office/officeart/2005/8/layout/process1"/>
    <dgm:cxn modelId="{7B4AA464-CD74-9740-B6DF-D9DF9673B035}" type="presParOf" srcId="{EB263DED-9451-5548-A9B4-464EC82B064E}" destId="{D055DE22-D89A-DC4F-8058-38928A24DC59}" srcOrd="2" destOrd="0" presId="urn:microsoft.com/office/officeart/2005/8/layout/process1"/>
    <dgm:cxn modelId="{6B00F7CB-8AEB-8647-9C97-2740892F95CF}" type="presParOf" srcId="{EB263DED-9451-5548-A9B4-464EC82B064E}" destId="{1A0BE00D-F89A-6A4B-B425-A93EC148093A}" srcOrd="3" destOrd="0" presId="urn:microsoft.com/office/officeart/2005/8/layout/process1"/>
    <dgm:cxn modelId="{6D942DC6-4E02-634D-9210-BCBDAE0F51A2}" type="presParOf" srcId="{1A0BE00D-F89A-6A4B-B425-A93EC148093A}" destId="{5897A297-EACA-8349-92C4-4D0B7ACC190E}" srcOrd="0" destOrd="0" presId="urn:microsoft.com/office/officeart/2005/8/layout/process1"/>
    <dgm:cxn modelId="{7683DFA1-F97B-B04F-9869-E5066C493DD1}" type="presParOf" srcId="{EB263DED-9451-5548-A9B4-464EC82B064E}" destId="{2DFA9724-50A4-CE42-AC37-C451F96516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66D344-DF5C-8648-85A8-021D5CAC43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10036E-3778-6541-BC49-620F93799C26}">
      <dgm:prSet phldrT="[Text]"/>
      <dgm:spPr/>
      <dgm:t>
        <a:bodyPr/>
        <a:lstStyle/>
        <a:p>
          <a:r>
            <a:rPr lang="en-US" dirty="0" smtClean="0"/>
            <a:t>Excel</a:t>
          </a:r>
          <a:br>
            <a:rPr lang="en-US" dirty="0" smtClean="0"/>
          </a:br>
          <a:r>
            <a:rPr lang="en-US" dirty="0" smtClean="0"/>
            <a:t>(.xls / .xlsx)</a:t>
          </a:r>
          <a:endParaRPr lang="en-US" dirty="0"/>
        </a:p>
      </dgm:t>
    </dgm:pt>
    <dgm:pt modelId="{2D6AC3BD-B1BA-B045-A1DD-3C50EA478216}" type="parTrans" cxnId="{830B0AB7-F8CB-964C-9D31-38FCA6969455}">
      <dgm:prSet/>
      <dgm:spPr/>
      <dgm:t>
        <a:bodyPr/>
        <a:lstStyle/>
        <a:p>
          <a:endParaRPr lang="en-US"/>
        </a:p>
      </dgm:t>
    </dgm:pt>
    <dgm:pt modelId="{82DEE692-FE36-1945-9C9C-F46D3184C86A}" type="sibTrans" cxnId="{830B0AB7-F8CB-964C-9D31-38FCA6969455}">
      <dgm:prSet/>
      <dgm:spPr/>
      <dgm:t>
        <a:bodyPr/>
        <a:lstStyle/>
        <a:p>
          <a:endParaRPr lang="en-US"/>
        </a:p>
      </dgm:t>
    </dgm:pt>
    <dgm:pt modelId="{0FE010F4-44FA-CD4F-8503-CFFAC2AFF155}">
      <dgm:prSet phldrT="[Text]"/>
      <dgm:spPr/>
      <dgm:t>
        <a:bodyPr/>
        <a:lstStyle/>
        <a:p>
          <a:r>
            <a:rPr lang="en-US" dirty="0" smtClean="0"/>
            <a:t>Raw data file (.csv)</a:t>
          </a:r>
          <a:endParaRPr lang="en-US" dirty="0"/>
        </a:p>
      </dgm:t>
    </dgm:pt>
    <dgm:pt modelId="{0405B285-5275-6F42-83B6-E720202A118E}" type="parTrans" cxnId="{6D73418E-65D6-BD45-BD5D-BC377A1BCD37}">
      <dgm:prSet/>
      <dgm:spPr/>
      <dgm:t>
        <a:bodyPr/>
        <a:lstStyle/>
        <a:p>
          <a:endParaRPr lang="en-US"/>
        </a:p>
      </dgm:t>
    </dgm:pt>
    <dgm:pt modelId="{D1481E28-D2C7-584A-A12C-D374EFC9E3AF}" type="sibTrans" cxnId="{6D73418E-65D6-BD45-BD5D-BC377A1BCD37}">
      <dgm:prSet/>
      <dgm:spPr/>
      <dgm:t>
        <a:bodyPr/>
        <a:lstStyle/>
        <a:p>
          <a:endParaRPr lang="en-US"/>
        </a:p>
      </dgm:t>
    </dgm:pt>
    <dgm:pt modelId="{777AC895-E11F-654B-8DD5-144556F70096}">
      <dgm:prSet phldrT="[Text]"/>
      <dgm:spPr/>
      <dgm:t>
        <a:bodyPr/>
        <a:lstStyle/>
        <a:p>
          <a:r>
            <a:rPr lang="en-US" dirty="0" smtClean="0"/>
            <a:t>Import data into R</a:t>
          </a:r>
          <a:endParaRPr lang="en-US" dirty="0"/>
        </a:p>
      </dgm:t>
    </dgm:pt>
    <dgm:pt modelId="{770CFBF6-5CAC-0E43-82BC-781E2B127E45}" type="parTrans" cxnId="{8CB1DCB3-B071-5F48-9E1F-1F13120778A8}">
      <dgm:prSet/>
      <dgm:spPr/>
      <dgm:t>
        <a:bodyPr/>
        <a:lstStyle/>
        <a:p>
          <a:endParaRPr lang="en-US"/>
        </a:p>
      </dgm:t>
    </dgm:pt>
    <dgm:pt modelId="{33F3D2FB-8914-3543-841B-B13CF13F547E}" type="sibTrans" cxnId="{8CB1DCB3-B071-5F48-9E1F-1F13120778A8}">
      <dgm:prSet/>
      <dgm:spPr/>
      <dgm:t>
        <a:bodyPr/>
        <a:lstStyle/>
        <a:p>
          <a:endParaRPr lang="en-US"/>
        </a:p>
      </dgm:t>
    </dgm:pt>
    <dgm:pt modelId="{EB263DED-9451-5548-A9B4-464EC82B064E}" type="pres">
      <dgm:prSet presAssocID="{C366D344-DF5C-8648-85A8-021D5CAC433C}" presName="Name0" presStyleCnt="0">
        <dgm:presLayoutVars>
          <dgm:dir/>
          <dgm:resizeHandles val="exact"/>
        </dgm:presLayoutVars>
      </dgm:prSet>
      <dgm:spPr/>
    </dgm:pt>
    <dgm:pt modelId="{90CCE2DE-D322-0741-AFB7-70136A2754FB}" type="pres">
      <dgm:prSet presAssocID="{B910036E-3778-6541-BC49-620F93799C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EB7F4-4823-2849-8273-AC01DA541F9C}" type="pres">
      <dgm:prSet presAssocID="{82DEE692-FE36-1945-9C9C-F46D3184C8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612D355-08F5-FE4A-A56B-228DE67230C4}" type="pres">
      <dgm:prSet presAssocID="{82DEE692-FE36-1945-9C9C-F46D3184C8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55DE22-D89A-DC4F-8058-38928A24DC59}" type="pres">
      <dgm:prSet presAssocID="{0FE010F4-44FA-CD4F-8503-CFFAC2AFF1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BE00D-F89A-6A4B-B425-A93EC148093A}" type="pres">
      <dgm:prSet presAssocID="{D1481E28-D2C7-584A-A12C-D374EFC9E3A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97A297-EACA-8349-92C4-4D0B7ACC190E}" type="pres">
      <dgm:prSet presAssocID="{D1481E28-D2C7-584A-A12C-D374EFC9E3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DFA9724-50A4-CE42-AC37-C451F9651696}" type="pres">
      <dgm:prSet presAssocID="{777AC895-E11F-654B-8DD5-144556F70096}" presName="node" presStyleLbl="node1" presStyleIdx="2" presStyleCnt="3" custLinFactX="32279" custLinFactNeighborX="100000" custLinFactNeighborY="-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3418E-65D6-BD45-BD5D-BC377A1BCD37}" srcId="{C366D344-DF5C-8648-85A8-021D5CAC433C}" destId="{0FE010F4-44FA-CD4F-8503-CFFAC2AFF155}" srcOrd="1" destOrd="0" parTransId="{0405B285-5275-6F42-83B6-E720202A118E}" sibTransId="{D1481E28-D2C7-584A-A12C-D374EFC9E3AF}"/>
    <dgm:cxn modelId="{8FC462BC-76CE-2C40-8F2B-9977498413E7}" type="presOf" srcId="{D1481E28-D2C7-584A-A12C-D374EFC9E3AF}" destId="{1A0BE00D-F89A-6A4B-B425-A93EC148093A}" srcOrd="0" destOrd="0" presId="urn:microsoft.com/office/officeart/2005/8/layout/process1"/>
    <dgm:cxn modelId="{175E0F38-8DD7-D745-A0D4-BD5892F4323B}" type="presOf" srcId="{D1481E28-D2C7-584A-A12C-D374EFC9E3AF}" destId="{5897A297-EACA-8349-92C4-4D0B7ACC190E}" srcOrd="1" destOrd="0" presId="urn:microsoft.com/office/officeart/2005/8/layout/process1"/>
    <dgm:cxn modelId="{41B319BC-564D-744B-AB48-C203467FAB2F}" type="presOf" srcId="{0FE010F4-44FA-CD4F-8503-CFFAC2AFF155}" destId="{D055DE22-D89A-DC4F-8058-38928A24DC59}" srcOrd="0" destOrd="0" presId="urn:microsoft.com/office/officeart/2005/8/layout/process1"/>
    <dgm:cxn modelId="{8CB1DCB3-B071-5F48-9E1F-1F13120778A8}" srcId="{C366D344-DF5C-8648-85A8-021D5CAC433C}" destId="{777AC895-E11F-654B-8DD5-144556F70096}" srcOrd="2" destOrd="0" parTransId="{770CFBF6-5CAC-0E43-82BC-781E2B127E45}" sibTransId="{33F3D2FB-8914-3543-841B-B13CF13F547E}"/>
    <dgm:cxn modelId="{830B0AB7-F8CB-964C-9D31-38FCA6969455}" srcId="{C366D344-DF5C-8648-85A8-021D5CAC433C}" destId="{B910036E-3778-6541-BC49-620F93799C26}" srcOrd="0" destOrd="0" parTransId="{2D6AC3BD-B1BA-B045-A1DD-3C50EA478216}" sibTransId="{82DEE692-FE36-1945-9C9C-F46D3184C86A}"/>
    <dgm:cxn modelId="{6B76C51C-D71B-9E4C-AF91-E812C80774CC}" type="presOf" srcId="{B910036E-3778-6541-BC49-620F93799C26}" destId="{90CCE2DE-D322-0741-AFB7-70136A2754FB}" srcOrd="0" destOrd="0" presId="urn:microsoft.com/office/officeart/2005/8/layout/process1"/>
    <dgm:cxn modelId="{080D1E20-2EF6-A749-80BB-0E93D1D2F925}" type="presOf" srcId="{777AC895-E11F-654B-8DD5-144556F70096}" destId="{2DFA9724-50A4-CE42-AC37-C451F9651696}" srcOrd="0" destOrd="0" presId="urn:microsoft.com/office/officeart/2005/8/layout/process1"/>
    <dgm:cxn modelId="{41AFC19A-DEF4-634D-B5AC-3D69F211999D}" type="presOf" srcId="{82DEE692-FE36-1945-9C9C-F46D3184C86A}" destId="{2612D355-08F5-FE4A-A56B-228DE67230C4}" srcOrd="1" destOrd="0" presId="urn:microsoft.com/office/officeart/2005/8/layout/process1"/>
    <dgm:cxn modelId="{1AD924EC-8E56-6A4C-9218-6399D123D6C7}" type="presOf" srcId="{82DEE692-FE36-1945-9C9C-F46D3184C86A}" destId="{3BCEB7F4-4823-2849-8273-AC01DA541F9C}" srcOrd="0" destOrd="0" presId="urn:microsoft.com/office/officeart/2005/8/layout/process1"/>
    <dgm:cxn modelId="{5784DA8A-AA2D-3147-ADB7-E7EA45CF9348}" type="presOf" srcId="{C366D344-DF5C-8648-85A8-021D5CAC433C}" destId="{EB263DED-9451-5548-A9B4-464EC82B064E}" srcOrd="0" destOrd="0" presId="urn:microsoft.com/office/officeart/2005/8/layout/process1"/>
    <dgm:cxn modelId="{00AA84F8-4050-1C4D-83B8-4A7F6BF8EA02}" type="presParOf" srcId="{EB263DED-9451-5548-A9B4-464EC82B064E}" destId="{90CCE2DE-D322-0741-AFB7-70136A2754FB}" srcOrd="0" destOrd="0" presId="urn:microsoft.com/office/officeart/2005/8/layout/process1"/>
    <dgm:cxn modelId="{BA8713FE-030C-7540-980B-E56BC552570D}" type="presParOf" srcId="{EB263DED-9451-5548-A9B4-464EC82B064E}" destId="{3BCEB7F4-4823-2849-8273-AC01DA541F9C}" srcOrd="1" destOrd="0" presId="urn:microsoft.com/office/officeart/2005/8/layout/process1"/>
    <dgm:cxn modelId="{DC7A66AF-7A51-3646-B5EC-D269794192F6}" type="presParOf" srcId="{3BCEB7F4-4823-2849-8273-AC01DA541F9C}" destId="{2612D355-08F5-FE4A-A56B-228DE67230C4}" srcOrd="0" destOrd="0" presId="urn:microsoft.com/office/officeart/2005/8/layout/process1"/>
    <dgm:cxn modelId="{290BF7EA-3277-7442-A054-CA4E614445C4}" type="presParOf" srcId="{EB263DED-9451-5548-A9B4-464EC82B064E}" destId="{D055DE22-D89A-DC4F-8058-38928A24DC59}" srcOrd="2" destOrd="0" presId="urn:microsoft.com/office/officeart/2005/8/layout/process1"/>
    <dgm:cxn modelId="{E87EE4E5-851A-A745-A667-2DCD83B00BA7}" type="presParOf" srcId="{EB263DED-9451-5548-A9B4-464EC82B064E}" destId="{1A0BE00D-F89A-6A4B-B425-A93EC148093A}" srcOrd="3" destOrd="0" presId="urn:microsoft.com/office/officeart/2005/8/layout/process1"/>
    <dgm:cxn modelId="{7D5FA900-64DB-A446-8451-EB1147EDABA7}" type="presParOf" srcId="{1A0BE00D-F89A-6A4B-B425-A93EC148093A}" destId="{5897A297-EACA-8349-92C4-4D0B7ACC190E}" srcOrd="0" destOrd="0" presId="urn:microsoft.com/office/officeart/2005/8/layout/process1"/>
    <dgm:cxn modelId="{E00626E8-BA8E-5E44-9785-451112B2E977}" type="presParOf" srcId="{EB263DED-9451-5548-A9B4-464EC82B064E}" destId="{2DFA9724-50A4-CE42-AC37-C451F96516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6D344-DF5C-8648-85A8-021D5CAC43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10036E-3778-6541-BC49-620F93799C26}">
      <dgm:prSet phldrT="[Text]"/>
      <dgm:spPr/>
      <dgm:t>
        <a:bodyPr/>
        <a:lstStyle/>
        <a:p>
          <a:r>
            <a:rPr lang="en-US" dirty="0" smtClean="0"/>
            <a:t>Excel</a:t>
          </a:r>
          <a:br>
            <a:rPr lang="en-US" dirty="0" smtClean="0"/>
          </a:br>
          <a:r>
            <a:rPr lang="en-US" dirty="0" smtClean="0"/>
            <a:t>(.xls / .xlsx)</a:t>
          </a:r>
          <a:endParaRPr lang="en-US" dirty="0"/>
        </a:p>
      </dgm:t>
    </dgm:pt>
    <dgm:pt modelId="{2D6AC3BD-B1BA-B045-A1DD-3C50EA478216}" type="parTrans" cxnId="{830B0AB7-F8CB-964C-9D31-38FCA6969455}">
      <dgm:prSet/>
      <dgm:spPr/>
      <dgm:t>
        <a:bodyPr/>
        <a:lstStyle/>
        <a:p>
          <a:endParaRPr lang="en-US"/>
        </a:p>
      </dgm:t>
    </dgm:pt>
    <dgm:pt modelId="{82DEE692-FE36-1945-9C9C-F46D3184C86A}" type="sibTrans" cxnId="{830B0AB7-F8CB-964C-9D31-38FCA6969455}">
      <dgm:prSet/>
      <dgm:spPr/>
      <dgm:t>
        <a:bodyPr/>
        <a:lstStyle/>
        <a:p>
          <a:endParaRPr lang="en-US"/>
        </a:p>
      </dgm:t>
    </dgm:pt>
    <dgm:pt modelId="{0FE010F4-44FA-CD4F-8503-CFFAC2AFF155}">
      <dgm:prSet phldrT="[Text]"/>
      <dgm:spPr/>
      <dgm:t>
        <a:bodyPr/>
        <a:lstStyle/>
        <a:p>
          <a:r>
            <a:rPr lang="en-US" dirty="0" smtClean="0"/>
            <a:t>Raw data file (.csv)</a:t>
          </a:r>
          <a:endParaRPr lang="en-US" dirty="0"/>
        </a:p>
      </dgm:t>
    </dgm:pt>
    <dgm:pt modelId="{0405B285-5275-6F42-83B6-E720202A118E}" type="parTrans" cxnId="{6D73418E-65D6-BD45-BD5D-BC377A1BCD37}">
      <dgm:prSet/>
      <dgm:spPr/>
      <dgm:t>
        <a:bodyPr/>
        <a:lstStyle/>
        <a:p>
          <a:endParaRPr lang="en-US"/>
        </a:p>
      </dgm:t>
    </dgm:pt>
    <dgm:pt modelId="{D1481E28-D2C7-584A-A12C-D374EFC9E3AF}" type="sibTrans" cxnId="{6D73418E-65D6-BD45-BD5D-BC377A1BCD37}">
      <dgm:prSet/>
      <dgm:spPr/>
      <dgm:t>
        <a:bodyPr/>
        <a:lstStyle/>
        <a:p>
          <a:endParaRPr lang="en-US"/>
        </a:p>
      </dgm:t>
    </dgm:pt>
    <dgm:pt modelId="{777AC895-E11F-654B-8DD5-144556F70096}">
      <dgm:prSet phldrT="[Text]"/>
      <dgm:spPr/>
      <dgm:t>
        <a:bodyPr/>
        <a:lstStyle/>
        <a:p>
          <a:r>
            <a:rPr lang="en-US" dirty="0" smtClean="0"/>
            <a:t>Import data into R</a:t>
          </a:r>
          <a:endParaRPr lang="en-US" dirty="0"/>
        </a:p>
      </dgm:t>
    </dgm:pt>
    <dgm:pt modelId="{770CFBF6-5CAC-0E43-82BC-781E2B127E45}" type="parTrans" cxnId="{8CB1DCB3-B071-5F48-9E1F-1F13120778A8}">
      <dgm:prSet/>
      <dgm:spPr/>
      <dgm:t>
        <a:bodyPr/>
        <a:lstStyle/>
        <a:p>
          <a:endParaRPr lang="en-US"/>
        </a:p>
      </dgm:t>
    </dgm:pt>
    <dgm:pt modelId="{33F3D2FB-8914-3543-841B-B13CF13F547E}" type="sibTrans" cxnId="{8CB1DCB3-B071-5F48-9E1F-1F13120778A8}">
      <dgm:prSet/>
      <dgm:spPr/>
      <dgm:t>
        <a:bodyPr/>
        <a:lstStyle/>
        <a:p>
          <a:endParaRPr lang="en-US"/>
        </a:p>
      </dgm:t>
    </dgm:pt>
    <dgm:pt modelId="{EB263DED-9451-5548-A9B4-464EC82B064E}" type="pres">
      <dgm:prSet presAssocID="{C366D344-DF5C-8648-85A8-021D5CAC433C}" presName="Name0" presStyleCnt="0">
        <dgm:presLayoutVars>
          <dgm:dir/>
          <dgm:resizeHandles val="exact"/>
        </dgm:presLayoutVars>
      </dgm:prSet>
      <dgm:spPr/>
    </dgm:pt>
    <dgm:pt modelId="{90CCE2DE-D322-0741-AFB7-70136A2754FB}" type="pres">
      <dgm:prSet presAssocID="{B910036E-3778-6541-BC49-620F93799C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EB7F4-4823-2849-8273-AC01DA541F9C}" type="pres">
      <dgm:prSet presAssocID="{82DEE692-FE36-1945-9C9C-F46D3184C8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612D355-08F5-FE4A-A56B-228DE67230C4}" type="pres">
      <dgm:prSet presAssocID="{82DEE692-FE36-1945-9C9C-F46D3184C8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55DE22-D89A-DC4F-8058-38928A24DC59}" type="pres">
      <dgm:prSet presAssocID="{0FE010F4-44FA-CD4F-8503-CFFAC2AFF1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BE00D-F89A-6A4B-B425-A93EC148093A}" type="pres">
      <dgm:prSet presAssocID="{D1481E28-D2C7-584A-A12C-D374EFC9E3A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97A297-EACA-8349-92C4-4D0B7ACC190E}" type="pres">
      <dgm:prSet presAssocID="{D1481E28-D2C7-584A-A12C-D374EFC9E3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DFA9724-50A4-CE42-AC37-C451F9651696}" type="pres">
      <dgm:prSet presAssocID="{777AC895-E11F-654B-8DD5-144556F70096}" presName="node" presStyleLbl="node1" presStyleIdx="2" presStyleCnt="3" custLinFactX="32279" custLinFactNeighborX="100000" custLinFactNeighborY="-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AB1C00-9051-724B-88C3-752BEDD8228E}" type="presOf" srcId="{82DEE692-FE36-1945-9C9C-F46D3184C86A}" destId="{3BCEB7F4-4823-2849-8273-AC01DA541F9C}" srcOrd="0" destOrd="0" presId="urn:microsoft.com/office/officeart/2005/8/layout/process1"/>
    <dgm:cxn modelId="{6D73418E-65D6-BD45-BD5D-BC377A1BCD37}" srcId="{C366D344-DF5C-8648-85A8-021D5CAC433C}" destId="{0FE010F4-44FA-CD4F-8503-CFFAC2AFF155}" srcOrd="1" destOrd="0" parTransId="{0405B285-5275-6F42-83B6-E720202A118E}" sibTransId="{D1481E28-D2C7-584A-A12C-D374EFC9E3AF}"/>
    <dgm:cxn modelId="{1C9B5953-F522-0F49-94A2-99B6F9B68EEC}" type="presOf" srcId="{C366D344-DF5C-8648-85A8-021D5CAC433C}" destId="{EB263DED-9451-5548-A9B4-464EC82B064E}" srcOrd="0" destOrd="0" presId="urn:microsoft.com/office/officeart/2005/8/layout/process1"/>
    <dgm:cxn modelId="{A355AB53-01A3-124B-A372-530C34DCD8FA}" type="presOf" srcId="{0FE010F4-44FA-CD4F-8503-CFFAC2AFF155}" destId="{D055DE22-D89A-DC4F-8058-38928A24DC59}" srcOrd="0" destOrd="0" presId="urn:microsoft.com/office/officeart/2005/8/layout/process1"/>
    <dgm:cxn modelId="{FA0798E3-3352-C842-BAC5-A77EF64218E6}" type="presOf" srcId="{B910036E-3778-6541-BC49-620F93799C26}" destId="{90CCE2DE-D322-0741-AFB7-70136A2754FB}" srcOrd="0" destOrd="0" presId="urn:microsoft.com/office/officeart/2005/8/layout/process1"/>
    <dgm:cxn modelId="{5C8C33C3-F00C-B04F-B081-CD476D3E3B28}" type="presOf" srcId="{D1481E28-D2C7-584A-A12C-D374EFC9E3AF}" destId="{5897A297-EACA-8349-92C4-4D0B7ACC190E}" srcOrd="1" destOrd="0" presId="urn:microsoft.com/office/officeart/2005/8/layout/process1"/>
    <dgm:cxn modelId="{5CCF6AFD-BA65-E24E-ADA7-B9D49F0F8D30}" type="presOf" srcId="{D1481E28-D2C7-584A-A12C-D374EFC9E3AF}" destId="{1A0BE00D-F89A-6A4B-B425-A93EC148093A}" srcOrd="0" destOrd="0" presId="urn:microsoft.com/office/officeart/2005/8/layout/process1"/>
    <dgm:cxn modelId="{830B0AB7-F8CB-964C-9D31-38FCA6969455}" srcId="{C366D344-DF5C-8648-85A8-021D5CAC433C}" destId="{B910036E-3778-6541-BC49-620F93799C26}" srcOrd="0" destOrd="0" parTransId="{2D6AC3BD-B1BA-B045-A1DD-3C50EA478216}" sibTransId="{82DEE692-FE36-1945-9C9C-F46D3184C86A}"/>
    <dgm:cxn modelId="{26865D4E-658A-7643-A64D-164EE0B82285}" type="presOf" srcId="{82DEE692-FE36-1945-9C9C-F46D3184C86A}" destId="{2612D355-08F5-FE4A-A56B-228DE67230C4}" srcOrd="1" destOrd="0" presId="urn:microsoft.com/office/officeart/2005/8/layout/process1"/>
    <dgm:cxn modelId="{8CB1DCB3-B071-5F48-9E1F-1F13120778A8}" srcId="{C366D344-DF5C-8648-85A8-021D5CAC433C}" destId="{777AC895-E11F-654B-8DD5-144556F70096}" srcOrd="2" destOrd="0" parTransId="{770CFBF6-5CAC-0E43-82BC-781E2B127E45}" sibTransId="{33F3D2FB-8914-3543-841B-B13CF13F547E}"/>
    <dgm:cxn modelId="{5E4662B8-E744-3B48-BB20-5A1845186AED}" type="presOf" srcId="{777AC895-E11F-654B-8DD5-144556F70096}" destId="{2DFA9724-50A4-CE42-AC37-C451F9651696}" srcOrd="0" destOrd="0" presId="urn:microsoft.com/office/officeart/2005/8/layout/process1"/>
    <dgm:cxn modelId="{DC29FF42-F8D0-9E48-97F1-96A7D7C15834}" type="presParOf" srcId="{EB263DED-9451-5548-A9B4-464EC82B064E}" destId="{90CCE2DE-D322-0741-AFB7-70136A2754FB}" srcOrd="0" destOrd="0" presId="urn:microsoft.com/office/officeart/2005/8/layout/process1"/>
    <dgm:cxn modelId="{EE3789BB-B573-0145-AF19-23E5DDF1D531}" type="presParOf" srcId="{EB263DED-9451-5548-A9B4-464EC82B064E}" destId="{3BCEB7F4-4823-2849-8273-AC01DA541F9C}" srcOrd="1" destOrd="0" presId="urn:microsoft.com/office/officeart/2005/8/layout/process1"/>
    <dgm:cxn modelId="{2EDB1ADD-47E5-F342-8440-56F634613E5B}" type="presParOf" srcId="{3BCEB7F4-4823-2849-8273-AC01DA541F9C}" destId="{2612D355-08F5-FE4A-A56B-228DE67230C4}" srcOrd="0" destOrd="0" presId="urn:microsoft.com/office/officeart/2005/8/layout/process1"/>
    <dgm:cxn modelId="{E736FC61-FEAA-AF4C-98A8-C516E176AD9B}" type="presParOf" srcId="{EB263DED-9451-5548-A9B4-464EC82B064E}" destId="{D055DE22-D89A-DC4F-8058-38928A24DC59}" srcOrd="2" destOrd="0" presId="urn:microsoft.com/office/officeart/2005/8/layout/process1"/>
    <dgm:cxn modelId="{BEBD2DB1-3667-614E-B8FE-A36BEE5DDA8A}" type="presParOf" srcId="{EB263DED-9451-5548-A9B4-464EC82B064E}" destId="{1A0BE00D-F89A-6A4B-B425-A93EC148093A}" srcOrd="3" destOrd="0" presId="urn:microsoft.com/office/officeart/2005/8/layout/process1"/>
    <dgm:cxn modelId="{D4EA64FD-5B5D-8042-AD97-C2924D373D56}" type="presParOf" srcId="{1A0BE00D-F89A-6A4B-B425-A93EC148093A}" destId="{5897A297-EACA-8349-92C4-4D0B7ACC190E}" srcOrd="0" destOrd="0" presId="urn:microsoft.com/office/officeart/2005/8/layout/process1"/>
    <dgm:cxn modelId="{1918884B-2297-4A40-9453-50781043D4E6}" type="presParOf" srcId="{EB263DED-9451-5548-A9B4-464EC82B064E}" destId="{2DFA9724-50A4-CE42-AC37-C451F96516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66D344-DF5C-8648-85A8-021D5CAC43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10036E-3778-6541-BC49-620F93799C26}">
      <dgm:prSet phldrT="[Text]"/>
      <dgm:spPr/>
      <dgm:t>
        <a:bodyPr/>
        <a:lstStyle/>
        <a:p>
          <a:r>
            <a:rPr lang="en-US" dirty="0" smtClean="0"/>
            <a:t>Excel</a:t>
          </a:r>
          <a:br>
            <a:rPr lang="en-US" dirty="0" smtClean="0"/>
          </a:br>
          <a:r>
            <a:rPr lang="en-US" dirty="0" smtClean="0"/>
            <a:t>(.xls / .xlsx)</a:t>
          </a:r>
          <a:endParaRPr lang="en-US" dirty="0"/>
        </a:p>
      </dgm:t>
    </dgm:pt>
    <dgm:pt modelId="{2D6AC3BD-B1BA-B045-A1DD-3C50EA478216}" type="parTrans" cxnId="{830B0AB7-F8CB-964C-9D31-38FCA6969455}">
      <dgm:prSet/>
      <dgm:spPr/>
      <dgm:t>
        <a:bodyPr/>
        <a:lstStyle/>
        <a:p>
          <a:endParaRPr lang="en-US"/>
        </a:p>
      </dgm:t>
    </dgm:pt>
    <dgm:pt modelId="{82DEE692-FE36-1945-9C9C-F46D3184C86A}" type="sibTrans" cxnId="{830B0AB7-F8CB-964C-9D31-38FCA6969455}">
      <dgm:prSet/>
      <dgm:spPr/>
      <dgm:t>
        <a:bodyPr/>
        <a:lstStyle/>
        <a:p>
          <a:endParaRPr lang="en-US"/>
        </a:p>
      </dgm:t>
    </dgm:pt>
    <dgm:pt modelId="{0FE010F4-44FA-CD4F-8503-CFFAC2AFF155}">
      <dgm:prSet phldrT="[Text]"/>
      <dgm:spPr/>
      <dgm:t>
        <a:bodyPr/>
        <a:lstStyle/>
        <a:p>
          <a:r>
            <a:rPr lang="en-US" dirty="0" smtClean="0"/>
            <a:t>Raw data file (.csv)</a:t>
          </a:r>
          <a:endParaRPr lang="en-US" dirty="0"/>
        </a:p>
      </dgm:t>
    </dgm:pt>
    <dgm:pt modelId="{0405B285-5275-6F42-83B6-E720202A118E}" type="parTrans" cxnId="{6D73418E-65D6-BD45-BD5D-BC377A1BCD37}">
      <dgm:prSet/>
      <dgm:spPr/>
      <dgm:t>
        <a:bodyPr/>
        <a:lstStyle/>
        <a:p>
          <a:endParaRPr lang="en-US"/>
        </a:p>
      </dgm:t>
    </dgm:pt>
    <dgm:pt modelId="{D1481E28-D2C7-584A-A12C-D374EFC9E3AF}" type="sibTrans" cxnId="{6D73418E-65D6-BD45-BD5D-BC377A1BCD37}">
      <dgm:prSet/>
      <dgm:spPr/>
      <dgm:t>
        <a:bodyPr/>
        <a:lstStyle/>
        <a:p>
          <a:endParaRPr lang="en-US"/>
        </a:p>
      </dgm:t>
    </dgm:pt>
    <dgm:pt modelId="{777AC895-E11F-654B-8DD5-144556F70096}">
      <dgm:prSet phldrT="[Text]"/>
      <dgm:spPr/>
      <dgm:t>
        <a:bodyPr/>
        <a:lstStyle/>
        <a:p>
          <a:r>
            <a:rPr lang="en-US" dirty="0" smtClean="0"/>
            <a:t>Import data into R</a:t>
          </a:r>
          <a:endParaRPr lang="en-US" dirty="0"/>
        </a:p>
      </dgm:t>
    </dgm:pt>
    <dgm:pt modelId="{770CFBF6-5CAC-0E43-82BC-781E2B127E45}" type="parTrans" cxnId="{8CB1DCB3-B071-5F48-9E1F-1F13120778A8}">
      <dgm:prSet/>
      <dgm:spPr/>
      <dgm:t>
        <a:bodyPr/>
        <a:lstStyle/>
        <a:p>
          <a:endParaRPr lang="en-US"/>
        </a:p>
      </dgm:t>
    </dgm:pt>
    <dgm:pt modelId="{33F3D2FB-8914-3543-841B-B13CF13F547E}" type="sibTrans" cxnId="{8CB1DCB3-B071-5F48-9E1F-1F13120778A8}">
      <dgm:prSet/>
      <dgm:spPr/>
      <dgm:t>
        <a:bodyPr/>
        <a:lstStyle/>
        <a:p>
          <a:endParaRPr lang="en-US"/>
        </a:p>
      </dgm:t>
    </dgm:pt>
    <dgm:pt modelId="{EB263DED-9451-5548-A9B4-464EC82B064E}" type="pres">
      <dgm:prSet presAssocID="{C366D344-DF5C-8648-85A8-021D5CAC433C}" presName="Name0" presStyleCnt="0">
        <dgm:presLayoutVars>
          <dgm:dir/>
          <dgm:resizeHandles val="exact"/>
        </dgm:presLayoutVars>
      </dgm:prSet>
      <dgm:spPr/>
    </dgm:pt>
    <dgm:pt modelId="{90CCE2DE-D322-0741-AFB7-70136A2754FB}" type="pres">
      <dgm:prSet presAssocID="{B910036E-3778-6541-BC49-620F93799C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EB7F4-4823-2849-8273-AC01DA541F9C}" type="pres">
      <dgm:prSet presAssocID="{82DEE692-FE36-1945-9C9C-F46D3184C8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612D355-08F5-FE4A-A56B-228DE67230C4}" type="pres">
      <dgm:prSet presAssocID="{82DEE692-FE36-1945-9C9C-F46D3184C8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55DE22-D89A-DC4F-8058-38928A24DC59}" type="pres">
      <dgm:prSet presAssocID="{0FE010F4-44FA-CD4F-8503-CFFAC2AFF1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BE00D-F89A-6A4B-B425-A93EC148093A}" type="pres">
      <dgm:prSet presAssocID="{D1481E28-D2C7-584A-A12C-D374EFC9E3A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97A297-EACA-8349-92C4-4D0B7ACC190E}" type="pres">
      <dgm:prSet presAssocID="{D1481E28-D2C7-584A-A12C-D374EFC9E3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DFA9724-50A4-CE42-AC37-C451F9651696}" type="pres">
      <dgm:prSet presAssocID="{777AC895-E11F-654B-8DD5-144556F70096}" presName="node" presStyleLbl="node1" presStyleIdx="2" presStyleCnt="3" custLinFactX="32279" custLinFactNeighborX="100000" custLinFactNeighborY="-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896C5-74BB-C843-9209-73215BC3FF54}" type="presOf" srcId="{777AC895-E11F-654B-8DD5-144556F70096}" destId="{2DFA9724-50A4-CE42-AC37-C451F9651696}" srcOrd="0" destOrd="0" presId="urn:microsoft.com/office/officeart/2005/8/layout/process1"/>
    <dgm:cxn modelId="{C81AC80D-52AE-BC44-8D47-96EB976A9BF4}" type="presOf" srcId="{B910036E-3778-6541-BC49-620F93799C26}" destId="{90CCE2DE-D322-0741-AFB7-70136A2754FB}" srcOrd="0" destOrd="0" presId="urn:microsoft.com/office/officeart/2005/8/layout/process1"/>
    <dgm:cxn modelId="{CE827325-D731-9045-A515-1EF738BD80A5}" type="presOf" srcId="{D1481E28-D2C7-584A-A12C-D374EFC9E3AF}" destId="{1A0BE00D-F89A-6A4B-B425-A93EC148093A}" srcOrd="0" destOrd="0" presId="urn:microsoft.com/office/officeart/2005/8/layout/process1"/>
    <dgm:cxn modelId="{B6EDFB4D-A730-6542-9F19-E4E08E1BD9A8}" type="presOf" srcId="{0FE010F4-44FA-CD4F-8503-CFFAC2AFF155}" destId="{D055DE22-D89A-DC4F-8058-38928A24DC59}" srcOrd="0" destOrd="0" presId="urn:microsoft.com/office/officeart/2005/8/layout/process1"/>
    <dgm:cxn modelId="{8CB1DCB3-B071-5F48-9E1F-1F13120778A8}" srcId="{C366D344-DF5C-8648-85A8-021D5CAC433C}" destId="{777AC895-E11F-654B-8DD5-144556F70096}" srcOrd="2" destOrd="0" parTransId="{770CFBF6-5CAC-0E43-82BC-781E2B127E45}" sibTransId="{33F3D2FB-8914-3543-841B-B13CF13F547E}"/>
    <dgm:cxn modelId="{830B0AB7-F8CB-964C-9D31-38FCA6969455}" srcId="{C366D344-DF5C-8648-85A8-021D5CAC433C}" destId="{B910036E-3778-6541-BC49-620F93799C26}" srcOrd="0" destOrd="0" parTransId="{2D6AC3BD-B1BA-B045-A1DD-3C50EA478216}" sibTransId="{82DEE692-FE36-1945-9C9C-F46D3184C86A}"/>
    <dgm:cxn modelId="{7BEC42EC-AB1A-1742-A1B8-5015C99AAD9B}" type="presOf" srcId="{82DEE692-FE36-1945-9C9C-F46D3184C86A}" destId="{3BCEB7F4-4823-2849-8273-AC01DA541F9C}" srcOrd="0" destOrd="0" presId="urn:microsoft.com/office/officeart/2005/8/layout/process1"/>
    <dgm:cxn modelId="{BBFACDC4-151C-8542-AA14-97CB0011B484}" type="presOf" srcId="{D1481E28-D2C7-584A-A12C-D374EFC9E3AF}" destId="{5897A297-EACA-8349-92C4-4D0B7ACC190E}" srcOrd="1" destOrd="0" presId="urn:microsoft.com/office/officeart/2005/8/layout/process1"/>
    <dgm:cxn modelId="{DE898D46-33A7-CF45-BBD3-BABAB7AB0430}" type="presOf" srcId="{82DEE692-FE36-1945-9C9C-F46D3184C86A}" destId="{2612D355-08F5-FE4A-A56B-228DE67230C4}" srcOrd="1" destOrd="0" presId="urn:microsoft.com/office/officeart/2005/8/layout/process1"/>
    <dgm:cxn modelId="{6D73418E-65D6-BD45-BD5D-BC377A1BCD37}" srcId="{C366D344-DF5C-8648-85A8-021D5CAC433C}" destId="{0FE010F4-44FA-CD4F-8503-CFFAC2AFF155}" srcOrd="1" destOrd="0" parTransId="{0405B285-5275-6F42-83B6-E720202A118E}" sibTransId="{D1481E28-D2C7-584A-A12C-D374EFC9E3AF}"/>
    <dgm:cxn modelId="{7647FB80-717C-C54A-B168-D14A59206BAF}" type="presOf" srcId="{C366D344-DF5C-8648-85A8-021D5CAC433C}" destId="{EB263DED-9451-5548-A9B4-464EC82B064E}" srcOrd="0" destOrd="0" presId="urn:microsoft.com/office/officeart/2005/8/layout/process1"/>
    <dgm:cxn modelId="{C4E5AB6E-388C-FE44-BFBE-F20D1349ED33}" type="presParOf" srcId="{EB263DED-9451-5548-A9B4-464EC82B064E}" destId="{90CCE2DE-D322-0741-AFB7-70136A2754FB}" srcOrd="0" destOrd="0" presId="urn:microsoft.com/office/officeart/2005/8/layout/process1"/>
    <dgm:cxn modelId="{2EC37817-95E0-BF49-A1FA-1C7A5167CE12}" type="presParOf" srcId="{EB263DED-9451-5548-A9B4-464EC82B064E}" destId="{3BCEB7F4-4823-2849-8273-AC01DA541F9C}" srcOrd="1" destOrd="0" presId="urn:microsoft.com/office/officeart/2005/8/layout/process1"/>
    <dgm:cxn modelId="{B08B8342-6793-A44C-A851-439443783E63}" type="presParOf" srcId="{3BCEB7F4-4823-2849-8273-AC01DA541F9C}" destId="{2612D355-08F5-FE4A-A56B-228DE67230C4}" srcOrd="0" destOrd="0" presId="urn:microsoft.com/office/officeart/2005/8/layout/process1"/>
    <dgm:cxn modelId="{09A89168-38DF-DF45-A045-5B081640892A}" type="presParOf" srcId="{EB263DED-9451-5548-A9B4-464EC82B064E}" destId="{D055DE22-D89A-DC4F-8058-38928A24DC59}" srcOrd="2" destOrd="0" presId="urn:microsoft.com/office/officeart/2005/8/layout/process1"/>
    <dgm:cxn modelId="{C08E7468-B029-1145-9CBD-0E7CB5F1A8F5}" type="presParOf" srcId="{EB263DED-9451-5548-A9B4-464EC82B064E}" destId="{1A0BE00D-F89A-6A4B-B425-A93EC148093A}" srcOrd="3" destOrd="0" presId="urn:microsoft.com/office/officeart/2005/8/layout/process1"/>
    <dgm:cxn modelId="{22979DD8-D1DA-F343-9D0A-35A99E23563D}" type="presParOf" srcId="{1A0BE00D-F89A-6A4B-B425-A93EC148093A}" destId="{5897A297-EACA-8349-92C4-4D0B7ACC190E}" srcOrd="0" destOrd="0" presId="urn:microsoft.com/office/officeart/2005/8/layout/process1"/>
    <dgm:cxn modelId="{4EA55B86-8F3B-1145-9F96-4F39A1B7DD62}" type="presParOf" srcId="{EB263DED-9451-5548-A9B4-464EC82B064E}" destId="{2DFA9724-50A4-CE42-AC37-C451F96516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CE2DE-D322-0741-AFB7-70136A2754FB}">
      <dsp:nvSpPr>
        <dsp:cNvPr id="0" name=""/>
        <dsp:cNvSpPr/>
      </dsp:nvSpPr>
      <dsp:spPr>
        <a:xfrm>
          <a:off x="6585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Excel</a:t>
          </a:r>
          <a:br>
            <a:rPr lang="en-US" sz="2900" kern="1200" dirty="0" smtClean="0"/>
          </a:br>
          <a:r>
            <a:rPr lang="en-US" sz="2900" kern="1200" dirty="0" smtClean="0"/>
            <a:t>(.xls / .xlsx)</a:t>
          </a:r>
          <a:endParaRPr lang="en-US" sz="2900" kern="1200" dirty="0"/>
        </a:p>
      </dsp:txBody>
      <dsp:txXfrm>
        <a:off x="41175" y="1476102"/>
        <a:ext cx="1899111" cy="1111794"/>
      </dsp:txXfrm>
    </dsp:sp>
    <dsp:sp modelId="{3BCEB7F4-4823-2849-8273-AC01DA541F9C}">
      <dsp:nvSpPr>
        <dsp:cNvPr id="0" name=""/>
        <dsp:cNvSpPr/>
      </dsp:nvSpPr>
      <dsp:spPr>
        <a:xfrm>
          <a:off x="2171706" y="1787931"/>
          <a:ext cx="417277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71706" y="1885558"/>
        <a:ext cx="292094" cy="292882"/>
      </dsp:txXfrm>
    </dsp:sp>
    <dsp:sp modelId="{D055DE22-D89A-DC4F-8058-38928A24DC59}">
      <dsp:nvSpPr>
        <dsp:cNvPr id="0" name=""/>
        <dsp:cNvSpPr/>
      </dsp:nvSpPr>
      <dsp:spPr>
        <a:xfrm>
          <a:off x="2762193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Raw data file (.csv)</a:t>
          </a:r>
          <a:endParaRPr lang="en-US" sz="2900" kern="1200" dirty="0"/>
        </a:p>
      </dsp:txBody>
      <dsp:txXfrm>
        <a:off x="2796783" y="1476102"/>
        <a:ext cx="1899111" cy="1111794"/>
      </dsp:txXfrm>
    </dsp:sp>
    <dsp:sp modelId="{1A0BE00D-F89A-6A4B-B425-A93EC148093A}">
      <dsp:nvSpPr>
        <dsp:cNvPr id="0" name=""/>
        <dsp:cNvSpPr/>
      </dsp:nvSpPr>
      <dsp:spPr>
        <a:xfrm rot="21582289">
          <a:off x="4928958" y="1780755"/>
          <a:ext cx="420773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28959" y="1878707"/>
        <a:ext cx="294541" cy="292882"/>
      </dsp:txXfrm>
    </dsp:sp>
    <dsp:sp modelId="{2DFA9724-50A4-CE42-AC37-C451F9651696}">
      <dsp:nvSpPr>
        <dsp:cNvPr id="0" name=""/>
        <dsp:cNvSpPr/>
      </dsp:nvSpPr>
      <dsp:spPr>
        <a:xfrm>
          <a:off x="5524387" y="1427281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Import data into R</a:t>
          </a:r>
          <a:endParaRPr lang="en-US" sz="2900" kern="1200" dirty="0"/>
        </a:p>
      </dsp:txBody>
      <dsp:txXfrm>
        <a:off x="5558977" y="1461871"/>
        <a:ext cx="1899111" cy="1111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CE2DE-D322-0741-AFB7-70136A2754FB}">
      <dsp:nvSpPr>
        <dsp:cNvPr id="0" name=""/>
        <dsp:cNvSpPr/>
      </dsp:nvSpPr>
      <dsp:spPr>
        <a:xfrm>
          <a:off x="6585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Excel</a:t>
          </a:r>
          <a:br>
            <a:rPr lang="en-US" sz="2900" kern="1200" dirty="0" smtClean="0"/>
          </a:br>
          <a:r>
            <a:rPr lang="en-US" sz="2900" kern="1200" dirty="0" smtClean="0"/>
            <a:t>(.xls / .xlsx)</a:t>
          </a:r>
          <a:endParaRPr lang="en-US" sz="2900" kern="1200" dirty="0"/>
        </a:p>
      </dsp:txBody>
      <dsp:txXfrm>
        <a:off x="41175" y="1476102"/>
        <a:ext cx="1899111" cy="1111794"/>
      </dsp:txXfrm>
    </dsp:sp>
    <dsp:sp modelId="{3BCEB7F4-4823-2849-8273-AC01DA541F9C}">
      <dsp:nvSpPr>
        <dsp:cNvPr id="0" name=""/>
        <dsp:cNvSpPr/>
      </dsp:nvSpPr>
      <dsp:spPr>
        <a:xfrm>
          <a:off x="2171706" y="1787931"/>
          <a:ext cx="417277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71706" y="1885558"/>
        <a:ext cx="292094" cy="292882"/>
      </dsp:txXfrm>
    </dsp:sp>
    <dsp:sp modelId="{D055DE22-D89A-DC4F-8058-38928A24DC59}">
      <dsp:nvSpPr>
        <dsp:cNvPr id="0" name=""/>
        <dsp:cNvSpPr/>
      </dsp:nvSpPr>
      <dsp:spPr>
        <a:xfrm>
          <a:off x="2762193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Raw data file (.csv)</a:t>
          </a:r>
          <a:endParaRPr lang="en-US" sz="2900" kern="1200" dirty="0"/>
        </a:p>
      </dsp:txBody>
      <dsp:txXfrm>
        <a:off x="2796783" y="1476102"/>
        <a:ext cx="1899111" cy="1111794"/>
      </dsp:txXfrm>
    </dsp:sp>
    <dsp:sp modelId="{1A0BE00D-F89A-6A4B-B425-A93EC148093A}">
      <dsp:nvSpPr>
        <dsp:cNvPr id="0" name=""/>
        <dsp:cNvSpPr/>
      </dsp:nvSpPr>
      <dsp:spPr>
        <a:xfrm rot="21582289">
          <a:off x="4928958" y="1780755"/>
          <a:ext cx="420773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28959" y="1878707"/>
        <a:ext cx="294541" cy="292882"/>
      </dsp:txXfrm>
    </dsp:sp>
    <dsp:sp modelId="{2DFA9724-50A4-CE42-AC37-C451F9651696}">
      <dsp:nvSpPr>
        <dsp:cNvPr id="0" name=""/>
        <dsp:cNvSpPr/>
      </dsp:nvSpPr>
      <dsp:spPr>
        <a:xfrm>
          <a:off x="5524387" y="1427281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Import data into R</a:t>
          </a:r>
          <a:endParaRPr lang="en-US" sz="2900" kern="1200" dirty="0"/>
        </a:p>
      </dsp:txBody>
      <dsp:txXfrm>
        <a:off x="5558977" y="1461871"/>
        <a:ext cx="1899111" cy="1111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CE2DE-D322-0741-AFB7-70136A2754FB}">
      <dsp:nvSpPr>
        <dsp:cNvPr id="0" name=""/>
        <dsp:cNvSpPr/>
      </dsp:nvSpPr>
      <dsp:spPr>
        <a:xfrm>
          <a:off x="6585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Excel</a:t>
          </a:r>
          <a:br>
            <a:rPr lang="en-US" sz="2900" kern="1200" dirty="0" smtClean="0"/>
          </a:br>
          <a:r>
            <a:rPr lang="en-US" sz="2900" kern="1200" dirty="0" smtClean="0"/>
            <a:t>(.xls / .xlsx)</a:t>
          </a:r>
          <a:endParaRPr lang="en-US" sz="2900" kern="1200" dirty="0"/>
        </a:p>
      </dsp:txBody>
      <dsp:txXfrm>
        <a:off x="41175" y="1476102"/>
        <a:ext cx="1899111" cy="1111794"/>
      </dsp:txXfrm>
    </dsp:sp>
    <dsp:sp modelId="{3BCEB7F4-4823-2849-8273-AC01DA541F9C}">
      <dsp:nvSpPr>
        <dsp:cNvPr id="0" name=""/>
        <dsp:cNvSpPr/>
      </dsp:nvSpPr>
      <dsp:spPr>
        <a:xfrm>
          <a:off x="2171706" y="1787931"/>
          <a:ext cx="417277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71706" y="1885558"/>
        <a:ext cx="292094" cy="292882"/>
      </dsp:txXfrm>
    </dsp:sp>
    <dsp:sp modelId="{D055DE22-D89A-DC4F-8058-38928A24DC59}">
      <dsp:nvSpPr>
        <dsp:cNvPr id="0" name=""/>
        <dsp:cNvSpPr/>
      </dsp:nvSpPr>
      <dsp:spPr>
        <a:xfrm>
          <a:off x="2762193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Raw data file (.csv)</a:t>
          </a:r>
          <a:endParaRPr lang="en-US" sz="2900" kern="1200" dirty="0"/>
        </a:p>
      </dsp:txBody>
      <dsp:txXfrm>
        <a:off x="2796783" y="1476102"/>
        <a:ext cx="1899111" cy="1111794"/>
      </dsp:txXfrm>
    </dsp:sp>
    <dsp:sp modelId="{1A0BE00D-F89A-6A4B-B425-A93EC148093A}">
      <dsp:nvSpPr>
        <dsp:cNvPr id="0" name=""/>
        <dsp:cNvSpPr/>
      </dsp:nvSpPr>
      <dsp:spPr>
        <a:xfrm rot="21582289">
          <a:off x="4928958" y="1780755"/>
          <a:ext cx="420773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28959" y="1878707"/>
        <a:ext cx="294541" cy="292882"/>
      </dsp:txXfrm>
    </dsp:sp>
    <dsp:sp modelId="{2DFA9724-50A4-CE42-AC37-C451F9651696}">
      <dsp:nvSpPr>
        <dsp:cNvPr id="0" name=""/>
        <dsp:cNvSpPr/>
      </dsp:nvSpPr>
      <dsp:spPr>
        <a:xfrm>
          <a:off x="5524387" y="1427281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Import data into R</a:t>
          </a:r>
          <a:endParaRPr lang="en-US" sz="2900" kern="1200" dirty="0"/>
        </a:p>
      </dsp:txBody>
      <dsp:txXfrm>
        <a:off x="5558977" y="1461871"/>
        <a:ext cx="1899111" cy="1111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CE2DE-D322-0741-AFB7-70136A2754FB}">
      <dsp:nvSpPr>
        <dsp:cNvPr id="0" name=""/>
        <dsp:cNvSpPr/>
      </dsp:nvSpPr>
      <dsp:spPr>
        <a:xfrm>
          <a:off x="6585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Excel</a:t>
          </a:r>
          <a:br>
            <a:rPr lang="en-US" sz="2900" kern="1200" dirty="0" smtClean="0"/>
          </a:br>
          <a:r>
            <a:rPr lang="en-US" sz="2900" kern="1200" dirty="0" smtClean="0"/>
            <a:t>(.xls / .xlsx)</a:t>
          </a:r>
          <a:endParaRPr lang="en-US" sz="2900" kern="1200" dirty="0"/>
        </a:p>
      </dsp:txBody>
      <dsp:txXfrm>
        <a:off x="41175" y="1476102"/>
        <a:ext cx="1899111" cy="1111794"/>
      </dsp:txXfrm>
    </dsp:sp>
    <dsp:sp modelId="{3BCEB7F4-4823-2849-8273-AC01DA541F9C}">
      <dsp:nvSpPr>
        <dsp:cNvPr id="0" name=""/>
        <dsp:cNvSpPr/>
      </dsp:nvSpPr>
      <dsp:spPr>
        <a:xfrm>
          <a:off x="2171706" y="1787931"/>
          <a:ext cx="417277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71706" y="1885558"/>
        <a:ext cx="292094" cy="292882"/>
      </dsp:txXfrm>
    </dsp:sp>
    <dsp:sp modelId="{D055DE22-D89A-DC4F-8058-38928A24DC59}">
      <dsp:nvSpPr>
        <dsp:cNvPr id="0" name=""/>
        <dsp:cNvSpPr/>
      </dsp:nvSpPr>
      <dsp:spPr>
        <a:xfrm>
          <a:off x="2762193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Raw data file (.csv)</a:t>
          </a:r>
          <a:endParaRPr lang="en-US" sz="2900" kern="1200" dirty="0"/>
        </a:p>
      </dsp:txBody>
      <dsp:txXfrm>
        <a:off x="2796783" y="1476102"/>
        <a:ext cx="1899111" cy="1111794"/>
      </dsp:txXfrm>
    </dsp:sp>
    <dsp:sp modelId="{1A0BE00D-F89A-6A4B-B425-A93EC148093A}">
      <dsp:nvSpPr>
        <dsp:cNvPr id="0" name=""/>
        <dsp:cNvSpPr/>
      </dsp:nvSpPr>
      <dsp:spPr>
        <a:xfrm rot="21582289">
          <a:off x="4928958" y="1780755"/>
          <a:ext cx="420773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28959" y="1878707"/>
        <a:ext cx="294541" cy="292882"/>
      </dsp:txXfrm>
    </dsp:sp>
    <dsp:sp modelId="{2DFA9724-50A4-CE42-AC37-C451F9651696}">
      <dsp:nvSpPr>
        <dsp:cNvPr id="0" name=""/>
        <dsp:cNvSpPr/>
      </dsp:nvSpPr>
      <dsp:spPr>
        <a:xfrm>
          <a:off x="5524387" y="1427281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Import data into R</a:t>
          </a:r>
          <a:endParaRPr lang="en-US" sz="2900" kern="1200" dirty="0"/>
        </a:p>
      </dsp:txBody>
      <dsp:txXfrm>
        <a:off x="5558977" y="1461871"/>
        <a:ext cx="1899111" cy="1111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CE2DE-D322-0741-AFB7-70136A2754FB}">
      <dsp:nvSpPr>
        <dsp:cNvPr id="0" name=""/>
        <dsp:cNvSpPr/>
      </dsp:nvSpPr>
      <dsp:spPr>
        <a:xfrm>
          <a:off x="6585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Excel</a:t>
          </a:r>
          <a:br>
            <a:rPr lang="en-US" sz="2900" kern="1200" dirty="0" smtClean="0"/>
          </a:br>
          <a:r>
            <a:rPr lang="en-US" sz="2900" kern="1200" dirty="0" smtClean="0"/>
            <a:t>(.xls / .xlsx)</a:t>
          </a:r>
          <a:endParaRPr lang="en-US" sz="2900" kern="1200" dirty="0"/>
        </a:p>
      </dsp:txBody>
      <dsp:txXfrm>
        <a:off x="41175" y="1476102"/>
        <a:ext cx="1899111" cy="1111794"/>
      </dsp:txXfrm>
    </dsp:sp>
    <dsp:sp modelId="{3BCEB7F4-4823-2849-8273-AC01DA541F9C}">
      <dsp:nvSpPr>
        <dsp:cNvPr id="0" name=""/>
        <dsp:cNvSpPr/>
      </dsp:nvSpPr>
      <dsp:spPr>
        <a:xfrm>
          <a:off x="2171706" y="1787931"/>
          <a:ext cx="417277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71706" y="1885558"/>
        <a:ext cx="292094" cy="292882"/>
      </dsp:txXfrm>
    </dsp:sp>
    <dsp:sp modelId="{D055DE22-D89A-DC4F-8058-38928A24DC59}">
      <dsp:nvSpPr>
        <dsp:cNvPr id="0" name=""/>
        <dsp:cNvSpPr/>
      </dsp:nvSpPr>
      <dsp:spPr>
        <a:xfrm>
          <a:off x="2762193" y="1441512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Raw data file (.csv)</a:t>
          </a:r>
          <a:endParaRPr lang="en-US" sz="2900" kern="1200" dirty="0"/>
        </a:p>
      </dsp:txBody>
      <dsp:txXfrm>
        <a:off x="2796783" y="1476102"/>
        <a:ext cx="1899111" cy="1111794"/>
      </dsp:txXfrm>
    </dsp:sp>
    <dsp:sp modelId="{1A0BE00D-F89A-6A4B-B425-A93EC148093A}">
      <dsp:nvSpPr>
        <dsp:cNvPr id="0" name=""/>
        <dsp:cNvSpPr/>
      </dsp:nvSpPr>
      <dsp:spPr>
        <a:xfrm rot="21582289">
          <a:off x="4928958" y="1780755"/>
          <a:ext cx="420773" cy="4881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28959" y="1878707"/>
        <a:ext cx="294541" cy="292882"/>
      </dsp:txXfrm>
    </dsp:sp>
    <dsp:sp modelId="{2DFA9724-50A4-CE42-AC37-C451F9651696}">
      <dsp:nvSpPr>
        <dsp:cNvPr id="0" name=""/>
        <dsp:cNvSpPr/>
      </dsp:nvSpPr>
      <dsp:spPr>
        <a:xfrm>
          <a:off x="5524387" y="1427281"/>
          <a:ext cx="1968291" cy="1180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Import data into R</a:t>
          </a:r>
          <a:endParaRPr lang="en-US" sz="2900" kern="1200" dirty="0"/>
        </a:p>
      </dsp:txBody>
      <dsp:txXfrm>
        <a:off x="5558977" y="1461871"/>
        <a:ext cx="1899111" cy="111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1C81-727F-F246-9D51-873F093E1CE9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2D552-3682-554B-8474-A5FA6D7F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C628-6401-4540-BECE-9B8DABC38D67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54" y="1813374"/>
            <a:ext cx="1133475" cy="2276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32" y="1859924"/>
            <a:ext cx="1133475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22" y="1355640"/>
            <a:ext cx="5077478" cy="4385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250" b="1" dirty="0"/>
              <a:t>chickwts[  </a:t>
            </a:r>
            <a:r>
              <a:rPr lang="en-US" sz="2250" b="1" dirty="0">
                <a:solidFill>
                  <a:schemeClr val="accent1"/>
                </a:solidFill>
              </a:rPr>
              <a:t>ROWS </a:t>
            </a:r>
            <a:r>
              <a:rPr lang="en-US" sz="2250" b="1" dirty="0"/>
              <a:t>, </a:t>
            </a:r>
            <a:r>
              <a:rPr lang="en-US" sz="2250" b="1" dirty="0">
                <a:solidFill>
                  <a:srgbClr val="FFC000"/>
                </a:solidFill>
              </a:rPr>
              <a:t>COLUMNS</a:t>
            </a:r>
            <a:r>
              <a:rPr lang="en-US" sz="2250" b="1" dirty="0"/>
              <a:t>  ]</a:t>
            </a:r>
          </a:p>
        </p:txBody>
      </p:sp>
      <p:sp>
        <p:nvSpPr>
          <p:cNvPr id="6" name="Rectangle 5"/>
          <p:cNvSpPr/>
          <p:nvPr/>
        </p:nvSpPr>
        <p:spPr>
          <a:xfrm>
            <a:off x="751114" y="2770246"/>
            <a:ext cx="285749" cy="23676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261938" y="2679809"/>
            <a:ext cx="1526291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chickwts[ 6, 1]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79127" y="3454031"/>
            <a:ext cx="192198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chickwts[ 11, 2]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45214" y="1886311"/>
            <a:ext cx="351065" cy="908446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1404632" y="2763792"/>
            <a:ext cx="656197" cy="25358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/>
          <p:cNvSpPr/>
          <p:nvPr/>
        </p:nvSpPr>
        <p:spPr>
          <a:xfrm>
            <a:off x="1036862" y="2770247"/>
            <a:ext cx="367770" cy="236764"/>
          </a:xfrm>
          <a:prstGeom prst="rect">
            <a:avLst/>
          </a:prstGeom>
          <a:solidFill>
            <a:schemeClr val="accent6">
              <a:alpha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1037235" y="3026031"/>
            <a:ext cx="351065" cy="1063818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/>
          <p:cNvSpPr/>
          <p:nvPr/>
        </p:nvSpPr>
        <p:spPr>
          <a:xfrm>
            <a:off x="3989337" y="3545337"/>
            <a:ext cx="637184" cy="212273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/>
          <p:cNvSpPr/>
          <p:nvPr/>
        </p:nvSpPr>
        <p:spPr>
          <a:xfrm>
            <a:off x="4659187" y="1859925"/>
            <a:ext cx="538520" cy="1669084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Rectangle 40"/>
          <p:cNvSpPr/>
          <p:nvPr/>
        </p:nvSpPr>
        <p:spPr>
          <a:xfrm>
            <a:off x="4642854" y="3545828"/>
            <a:ext cx="554852" cy="195453"/>
          </a:xfrm>
          <a:prstGeom prst="rect">
            <a:avLst/>
          </a:prstGeom>
          <a:solidFill>
            <a:schemeClr val="accent6">
              <a:alpha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Rectangle 42"/>
          <p:cNvSpPr/>
          <p:nvPr/>
        </p:nvSpPr>
        <p:spPr>
          <a:xfrm>
            <a:off x="4642855" y="3758100"/>
            <a:ext cx="538520" cy="331749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38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To test independence of rows and columns</a:t>
            </a:r>
            <a:endParaRPr lang="de-CH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sz="1800" dirty="0" smtClean="0"/>
          </a:p>
          <a:p>
            <a:r>
              <a:rPr lang="de-CH" sz="1800" dirty="0" smtClean="0"/>
              <a:t>Assumptions: </a:t>
            </a:r>
            <a:r>
              <a:rPr lang="de-CH" sz="1800" dirty="0" smtClean="0"/>
              <a:t>a</a:t>
            </a:r>
            <a:r>
              <a:rPr lang="de-CH" sz="1800" dirty="0" smtClean="0"/>
              <a:t>, b, c, d must have at least 5 observations!</a:t>
            </a:r>
            <a:endParaRPr lang="de-CH" sz="1800" dirty="0" smtClean="0"/>
          </a:p>
          <a:p>
            <a:endParaRPr lang="de-CH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7287" y="3682206"/>
            <a:ext cx="4086225" cy="63817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9512" y="479715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rgbClr val="007635"/>
                </a:solidFill>
                <a:latin typeface="Calibri" pitchFamily="34" charset="0"/>
              </a:rPr>
              <a:t>Test statistic chi-square</a:t>
            </a:r>
            <a:endParaRPr lang="de-CH" dirty="0">
              <a:solidFill>
                <a:srgbClr val="007635"/>
              </a:solidFill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331640" y="4293096"/>
            <a:ext cx="936104" cy="648072"/>
          </a:xfrm>
          <a:prstGeom prst="straightConnector1">
            <a:avLst/>
          </a:prstGeom>
          <a:ln w="28575">
            <a:solidFill>
              <a:srgbClr val="0076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1488183"/>
            <a:ext cx="6032500" cy="1498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427287" y="4762716"/>
                <a:ext cx="1851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2 </m:t>
                          </m:r>
                        </m:sup>
                      </m:sSup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𝑂</m:t>
                              </m:r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−</m:t>
                              </m:r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𝐸</m:t>
                              </m:r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87" y="4762716"/>
                <a:ext cx="1851533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6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41092" y="679368"/>
          <a:ext cx="749267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43" y="3361235"/>
            <a:ext cx="2835079" cy="12713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4652" y="1373971"/>
            <a:ext cx="1295402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&gt; File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&gt; Save As…</a:t>
            </a:r>
          </a:p>
        </p:txBody>
      </p:sp>
    </p:spTree>
    <p:extLst>
      <p:ext uri="{BB962C8B-B14F-4D97-AF65-F5344CB8AC3E}">
        <p14:creationId xmlns:p14="http://schemas.microsoft.com/office/powerpoint/2010/main" val="813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41092" y="679368"/>
          <a:ext cx="749267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43" y="3361235"/>
            <a:ext cx="2835079" cy="1271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845" y="4697553"/>
            <a:ext cx="2295688" cy="14808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3185" y="5833809"/>
            <a:ext cx="1947348" cy="257452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1114652" y="1373971"/>
            <a:ext cx="1295402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&gt; File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&gt; Save As…</a:t>
            </a:r>
          </a:p>
        </p:txBody>
      </p:sp>
    </p:spTree>
    <p:extLst>
      <p:ext uri="{BB962C8B-B14F-4D97-AF65-F5344CB8AC3E}">
        <p14:creationId xmlns:p14="http://schemas.microsoft.com/office/powerpoint/2010/main" val="4846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41092" y="679368"/>
          <a:ext cx="749267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3236" y="3384385"/>
            <a:ext cx="3160863" cy="8211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62843" y="3500613"/>
            <a:ext cx="2794160" cy="262898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504449" y="1096972"/>
            <a:ext cx="2144211" cy="92333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n-US" dirty="0" smtClean="0"/>
              <a:t>&gt; </a:t>
            </a:r>
            <a:r>
              <a:rPr lang="en-US" dirty="0"/>
              <a:t>File </a:t>
            </a:r>
            <a:r>
              <a:rPr lang="en-US" dirty="0" smtClean="0"/>
              <a:t>Format</a:t>
            </a:r>
          </a:p>
          <a:p>
            <a:pPr marL="285750" lvl="0" indent="-285750">
              <a:defRPr/>
            </a:pPr>
            <a:r>
              <a:rPr lang="en-US" dirty="0" smtClean="0"/>
              <a:t>&gt; Comma Separated Values (.csv)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41092" y="679368"/>
          <a:ext cx="749267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68364" y="309894"/>
            <a:ext cx="3090441" cy="175432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n-US" dirty="0" smtClean="0"/>
              <a:t>&gt; Import Dataset</a:t>
            </a:r>
          </a:p>
          <a:p>
            <a:pPr marL="285750" lvl="0" indent="-285750">
              <a:defRPr/>
            </a:pPr>
            <a:r>
              <a:rPr lang="en-US" dirty="0" smtClean="0"/>
              <a:t>&gt; From CSV …</a:t>
            </a:r>
          </a:p>
          <a:p>
            <a:pPr marL="285750" lvl="0" indent="-285750">
              <a:defRPr/>
            </a:pPr>
            <a:r>
              <a:rPr lang="en-US" dirty="0" smtClean="0"/>
              <a:t>&gt; Browse</a:t>
            </a:r>
          </a:p>
          <a:p>
            <a:pPr marL="285750" lvl="0" indent="-285750">
              <a:defRPr/>
            </a:pPr>
            <a:r>
              <a:rPr lang="en-US" dirty="0" smtClean="0"/>
              <a:t>&gt; Check “Import Options”</a:t>
            </a:r>
          </a:p>
          <a:p>
            <a:pPr marL="285750" lvl="0" indent="-285750">
              <a:defRPr/>
            </a:pPr>
            <a:r>
              <a:rPr lang="en-US" dirty="0" smtClean="0"/>
              <a:t>&gt; Check “Data Preview”</a:t>
            </a:r>
          </a:p>
          <a:p>
            <a:pPr marL="285750" lvl="0" indent="-285750">
              <a:defRPr/>
            </a:pPr>
            <a:r>
              <a:rPr lang="en-US" dirty="0" smtClean="0"/>
              <a:t>&gt; Copy / Paste “Code Preview”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036257" y="3399673"/>
            <a:ext cx="5922548" cy="321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159" y="4087027"/>
            <a:ext cx="3296077" cy="13126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76710" y="4281417"/>
            <a:ext cx="894218" cy="404076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3107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41092" y="679368"/>
          <a:ext cx="749267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68364" y="309894"/>
            <a:ext cx="3090441" cy="175432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n-US" dirty="0" smtClean="0"/>
              <a:t>&gt; Import Dataset</a:t>
            </a:r>
          </a:p>
          <a:p>
            <a:pPr marL="285750" lvl="0" indent="-285750">
              <a:defRPr/>
            </a:pPr>
            <a:r>
              <a:rPr lang="en-US" dirty="0" smtClean="0"/>
              <a:t>&gt; From CSV …</a:t>
            </a:r>
          </a:p>
          <a:p>
            <a:pPr marL="285750" lvl="0" indent="-285750">
              <a:defRPr/>
            </a:pPr>
            <a:r>
              <a:rPr lang="en-US" dirty="0" smtClean="0"/>
              <a:t>&gt; Browse</a:t>
            </a:r>
          </a:p>
          <a:p>
            <a:pPr marL="285750" lvl="0" indent="-285750">
              <a:defRPr/>
            </a:pPr>
            <a:r>
              <a:rPr lang="en-US" dirty="0" smtClean="0"/>
              <a:t>&gt; Check “Import Options”</a:t>
            </a:r>
          </a:p>
          <a:p>
            <a:pPr marL="285750" lvl="0" indent="-285750">
              <a:defRPr/>
            </a:pPr>
            <a:r>
              <a:rPr lang="en-US" dirty="0" smtClean="0"/>
              <a:t>&gt; Check “Data Preview”</a:t>
            </a:r>
          </a:p>
          <a:p>
            <a:pPr marL="285750" lvl="0" indent="-285750">
              <a:defRPr/>
            </a:pPr>
            <a:r>
              <a:rPr lang="en-US" dirty="0" smtClean="0"/>
              <a:t>&gt; Copy / Paste “Code Preview”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68865" y="3421910"/>
            <a:ext cx="3376289" cy="20391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326739" y="3627770"/>
            <a:ext cx="2873527" cy="404076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3814589" y="4517431"/>
            <a:ext cx="4782019" cy="1026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 flipV="1">
            <a:off x="3737751" y="4464745"/>
            <a:ext cx="706203" cy="270559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772493" y="3421910"/>
            <a:ext cx="4742705" cy="95688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/>
        </p:nvSpPr>
        <p:spPr>
          <a:xfrm flipV="1">
            <a:off x="5208608" y="3656312"/>
            <a:ext cx="2016752" cy="221206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539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83" y="1977506"/>
            <a:ext cx="5050505" cy="22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5102" y="787078"/>
            <a:ext cx="8515277" cy="462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82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8160" y="112680"/>
            <a:ext cx="4809600" cy="290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9280" y="3259800"/>
            <a:ext cx="7410240" cy="1495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6039" y="4937760"/>
            <a:ext cx="8515080" cy="182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5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197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test independence of rows and columns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Muriel Buri</dc:creator>
  <cp:lastModifiedBy>Muriel Buri</cp:lastModifiedBy>
  <cp:revision>23</cp:revision>
  <dcterms:created xsi:type="dcterms:W3CDTF">2017-10-07T12:56:28Z</dcterms:created>
  <dcterms:modified xsi:type="dcterms:W3CDTF">2017-10-12T11:12:36Z</dcterms:modified>
</cp:coreProperties>
</file>