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2" r:id="rId7"/>
    <p:sldId id="258" r:id="rId8"/>
    <p:sldId id="259" r:id="rId9"/>
    <p:sldId id="263" r:id="rId10"/>
    <p:sldId id="260" r:id="rId11"/>
    <p:sldId id="264" r:id="rId12"/>
    <p:sldId id="265" r:id="rId13"/>
    <p:sldId id="266" r:id="rId14"/>
    <p:sldId id="267" r:id="rId15"/>
    <p:sldId id="268" r:id="rId16"/>
    <p:sldId id="261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456F"/>
    <a:srgbClr val="0095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02C0F1-F98D-4874-9684-266D57559B69}" v="5" dt="2020-09-30T21:08:26.8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65" d="100"/>
          <a:sy n="65" d="100"/>
        </p:scale>
        <p:origin x="90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B11F37D2-21DC-415D-AD78-CE8D69679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533236" y="2686631"/>
            <a:ext cx="9227127" cy="1296983"/>
          </a:xfrm>
        </p:spPr>
        <p:txBody>
          <a:bodyPr anchor="ctr">
            <a:normAutofit/>
          </a:bodyPr>
          <a:lstStyle>
            <a:lvl1pPr algn="l">
              <a:defRPr lang="pt-BR" sz="4400" b="1" kern="1200" dirty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33236" y="4905373"/>
            <a:ext cx="9227127" cy="638753"/>
          </a:xfrm>
        </p:spPr>
        <p:txBody>
          <a:bodyPr>
            <a:normAutofit/>
          </a:bodyPr>
          <a:lstStyle>
            <a:lvl1pPr marL="0" indent="0" algn="l">
              <a:buNone/>
              <a:defRPr kumimoji="0" lang="pt-BR" sz="36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505318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Mi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772400" cy="595457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  <a:latin typeface="+mn-lt"/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  <a:latin typeface="+mn-lt"/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  <a:latin typeface="+mn-lt"/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C58BB-98EA-4E47-8925-11D287F5D9BD}" type="datetimeFigureOut">
              <a:rPr lang="pt-BR" smtClean="0"/>
              <a:t>26/06/2023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81A6-F80B-4B0C-B3D7-F58C07AF86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843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ol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>
            <a:lvl1pPr marL="0" algn="l" defTabSz="914400" rtl="0" eaLnBrk="1" latinLnBrk="0" hangingPunct="1">
              <a:defRPr lang="pt-BR" sz="2800" kern="1200" dirty="0" smtClean="0">
                <a:solidFill>
                  <a:srgbClr val="0095A7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defRPr lang="pt-BR" sz="20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defRPr lang="pt-BR" sz="20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pt-BR" sz="20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pt-BR" sz="20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C58BB-98EA-4E47-8925-11D287F5D9BD}" type="datetimeFigureOut">
              <a:rPr lang="pt-BR" smtClean="0"/>
              <a:t>26/06/2023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81A6-F80B-4B0C-B3D7-F58C07AF8613}" type="slidenum">
              <a:rPr lang="pt-BR" smtClean="0"/>
              <a:t>‹nº›</a:t>
            </a:fld>
            <a:endParaRPr lang="pt-BR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772400" cy="595457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356851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ch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72EF3F9-192A-439D-9136-358F0DFD0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844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C58BB-98EA-4E47-8925-11D287F5D9BD}" type="datetimeFigureOut">
              <a:rPr lang="pt-BR" smtClean="0"/>
              <a:t>26/06/2023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F781A6-F80B-4B0C-B3D7-F58C07AF8613}" type="slidenum">
              <a:rPr lang="pt-BR" smtClean="0"/>
              <a:t>‹nº›</a:t>
            </a:fld>
            <a:endParaRPr lang="pt-BR"/>
          </a:p>
        </p:txBody>
      </p:sp>
      <p:pic>
        <p:nvPicPr>
          <p:cNvPr id="9" name="Imagem 8" descr="Uma imagem contendo Texto&#10;&#10;Descrição gerada automaticamente">
            <a:extLst>
              <a:ext uri="{FF2B5EF4-FFF2-40B4-BE49-F238E27FC236}">
                <a16:creationId xmlns:a16="http://schemas.microsoft.com/office/drawing/2014/main" id="{47BC9079-8DB0-48EE-B643-D4BEE4A57206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1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160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6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28750" y="2686632"/>
            <a:ext cx="10763250" cy="1840945"/>
          </a:xfrm>
        </p:spPr>
        <p:txBody>
          <a:bodyPr anchor="t"/>
          <a:lstStyle/>
          <a:p>
            <a:pPr algn="l"/>
            <a:r>
              <a:rPr lang="pt-BR" b="1" dirty="0">
                <a:solidFill>
                  <a:schemeClr val="bg1"/>
                </a:solidFill>
                <a:latin typeface="+mn-lt"/>
              </a:rPr>
              <a:t>PIXELCAT</a:t>
            </a: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428750" y="4905374"/>
            <a:ext cx="9972675" cy="16668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600" b="1" dirty="0">
                <a:solidFill>
                  <a:schemeClr val="bg1"/>
                </a:solidFill>
              </a:rPr>
              <a:t>Games Web Shop</a:t>
            </a:r>
          </a:p>
        </p:txBody>
      </p:sp>
    </p:spTree>
    <p:extLst>
      <p:ext uri="{BB962C8B-B14F-4D97-AF65-F5344CB8AC3E}">
        <p14:creationId xmlns:p14="http://schemas.microsoft.com/office/powerpoint/2010/main" val="1305264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FCF096-2DCB-8C6B-EC82-A41F5C496697}"/>
              </a:ext>
            </a:extLst>
          </p:cNvPr>
          <p:cNvSpPr txBox="1">
            <a:spLocks/>
          </p:cNvSpPr>
          <p:nvPr/>
        </p:nvSpPr>
        <p:spPr>
          <a:xfrm>
            <a:off x="493208" y="1435520"/>
            <a:ext cx="8143875" cy="7239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800" b="1" dirty="0" err="1">
                <a:latin typeface="+mn-lt"/>
              </a:rPr>
              <a:t>Concluido</a:t>
            </a:r>
            <a:r>
              <a:rPr lang="pt-BR" sz="2800" b="1" dirty="0">
                <a:latin typeface="+mn-lt"/>
              </a:rPr>
              <a:t>!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800F25E-D011-8C60-059E-4BE044F8C72E}"/>
              </a:ext>
            </a:extLst>
          </p:cNvPr>
          <p:cNvSpPr txBox="1"/>
          <p:nvPr/>
        </p:nvSpPr>
        <p:spPr>
          <a:xfrm>
            <a:off x="315408" y="2159421"/>
            <a:ext cx="65436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Após adicionar os produtos desejados no</a:t>
            </a:r>
          </a:p>
          <a:p>
            <a:r>
              <a:rPr lang="pt-BR" sz="2000" dirty="0"/>
              <a:t>carrinho, o sistema dará suas </a:t>
            </a:r>
            <a:r>
              <a:rPr lang="pt-BR" sz="2000" i="1" dirty="0"/>
              <a:t>CD Keys.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33E0ADA-4353-A8A6-87DD-98077DA06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4300" y="1641411"/>
            <a:ext cx="4740741" cy="434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336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FCF096-2DCB-8C6B-EC82-A41F5C496697}"/>
              </a:ext>
            </a:extLst>
          </p:cNvPr>
          <p:cNvSpPr txBox="1">
            <a:spLocks/>
          </p:cNvSpPr>
          <p:nvPr/>
        </p:nvSpPr>
        <p:spPr>
          <a:xfrm>
            <a:off x="2024062" y="1435520"/>
            <a:ext cx="8143875" cy="7239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dirty="0">
                <a:latin typeface="+mn-lt"/>
              </a:rPr>
              <a:t>Banco de Dados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800F25E-D011-8C60-059E-4BE044F8C72E}"/>
              </a:ext>
            </a:extLst>
          </p:cNvPr>
          <p:cNvSpPr txBox="1"/>
          <p:nvPr/>
        </p:nvSpPr>
        <p:spPr>
          <a:xfrm>
            <a:off x="762000" y="2159421"/>
            <a:ext cx="1056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O banco de dados utilizado no sistema foi o MySQL de forma local através dos aplicativos XAMPP e do website </a:t>
            </a:r>
            <a:r>
              <a:rPr lang="pt-BR" sz="2000" dirty="0" err="1"/>
              <a:t>PhpMyAdmin</a:t>
            </a:r>
            <a:r>
              <a:rPr lang="pt-BR" sz="2000" dirty="0"/>
              <a:t>.</a:t>
            </a:r>
            <a:endParaRPr lang="pt-BR" sz="2000" i="1" dirty="0"/>
          </a:p>
        </p:txBody>
      </p:sp>
      <p:pic>
        <p:nvPicPr>
          <p:cNvPr id="2050" name="Picture 2" descr="MySQL hospedado - Amazon RDS para MySQL - AWS">
            <a:extLst>
              <a:ext uri="{FF2B5EF4-FFF2-40B4-BE49-F238E27FC236}">
                <a16:creationId xmlns:a16="http://schemas.microsoft.com/office/drawing/2014/main" id="{28D5E3DA-E8C5-8A48-E0E5-FBA7D0AD24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4800" y="2883322"/>
            <a:ext cx="5753100" cy="2977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8362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CSS — Vikipediya">
            <a:extLst>
              <a:ext uri="{FF2B5EF4-FFF2-40B4-BE49-F238E27FC236}">
                <a16:creationId xmlns:a16="http://schemas.microsoft.com/office/drawing/2014/main" id="{2B89C2FE-1EB9-AB8E-4C7C-6A1B82759A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6789" y="3336778"/>
            <a:ext cx="1365993" cy="1365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933450" y="438149"/>
            <a:ext cx="8143875" cy="7239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800" b="1" dirty="0">
                <a:solidFill>
                  <a:schemeClr val="bg1"/>
                </a:solidFill>
                <a:latin typeface="+mn-lt"/>
              </a:rPr>
              <a:t>Título Slide (se houver)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AFCF096-2DCB-8C6B-EC82-A41F5C496697}"/>
              </a:ext>
            </a:extLst>
          </p:cNvPr>
          <p:cNvSpPr txBox="1">
            <a:spLocks/>
          </p:cNvSpPr>
          <p:nvPr/>
        </p:nvSpPr>
        <p:spPr>
          <a:xfrm>
            <a:off x="436562" y="1600620"/>
            <a:ext cx="8143875" cy="7239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800" b="1" dirty="0">
                <a:latin typeface="+mn-lt"/>
              </a:rPr>
              <a:t>Outras Tecnologias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800F25E-D011-8C60-059E-4BE044F8C72E}"/>
              </a:ext>
            </a:extLst>
          </p:cNvPr>
          <p:cNvSpPr txBox="1"/>
          <p:nvPr/>
        </p:nvSpPr>
        <p:spPr>
          <a:xfrm>
            <a:off x="436562" y="2257472"/>
            <a:ext cx="10566400" cy="2276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IDE: Visual Studio Code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Linguagens: HTML, CSS e Java Script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Software </a:t>
            </a:r>
            <a:r>
              <a:rPr lang="pt-BR" sz="2000" dirty="0" err="1"/>
              <a:t>NodeJS</a:t>
            </a:r>
            <a:endParaRPr lang="pt-BR" sz="2000" dirty="0"/>
          </a:p>
        </p:txBody>
      </p:sp>
      <p:pic>
        <p:nvPicPr>
          <p:cNvPr id="3074" name="Picture 2" descr="JavaScript – Wikipédia, a enciclopédia livre">
            <a:extLst>
              <a:ext uri="{FF2B5EF4-FFF2-40B4-BE49-F238E27FC236}">
                <a16:creationId xmlns:a16="http://schemas.microsoft.com/office/drawing/2014/main" id="{EA6F983E-51EC-CD9A-D242-582B9B709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5099" y="2461491"/>
            <a:ext cx="1003300" cy="100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ML5 – Wikipédia, a enciclopédia livre">
            <a:extLst>
              <a:ext uri="{FF2B5EF4-FFF2-40B4-BE49-F238E27FC236}">
                <a16:creationId xmlns:a16="http://schemas.microsoft.com/office/drawing/2014/main" id="{6DEAA65C-87CE-D94E-D50B-F748178AAB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3604" y="2174307"/>
            <a:ext cx="2426221" cy="2426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9432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5653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76250" y="2139950"/>
            <a:ext cx="814387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A pandemia forçou muitos a ficarem em casa e adquirirem novos hobbies.</a:t>
            </a:r>
            <a:br>
              <a:rPr lang="pt-BR" sz="2000" dirty="0"/>
            </a:br>
            <a:r>
              <a:rPr lang="pt-BR" sz="2000" dirty="0"/>
              <a:t>Enquanto uns optaram pela música, outros escrita, poesia e coisas do tipo,</a:t>
            </a:r>
          </a:p>
          <a:p>
            <a:r>
              <a:rPr lang="pt-BR" sz="2000" dirty="0"/>
              <a:t>Várias pessoas escolheram o mundo dos </a:t>
            </a:r>
            <a:r>
              <a:rPr lang="pt-BR" sz="2000" b="1" dirty="0"/>
              <a:t>jogos</a:t>
            </a:r>
            <a:r>
              <a:rPr lang="pt-BR" sz="2000" dirty="0"/>
              <a:t>.</a:t>
            </a:r>
          </a:p>
          <a:p>
            <a:endParaRPr lang="pt-BR" sz="2000" dirty="0"/>
          </a:p>
          <a:p>
            <a:endParaRPr lang="pt-BR" sz="2000" dirty="0"/>
          </a:p>
          <a:p>
            <a:r>
              <a:rPr lang="pt-BR" sz="2000" dirty="0"/>
              <a:t>“</a:t>
            </a:r>
            <a:r>
              <a:rPr lang="pt-BR" sz="2000" b="0" i="0" dirty="0">
                <a:effectLst/>
              </a:rPr>
              <a:t>Embora tenha havido um ligeiro recuo em 2021, a expectativa de crescimento para os próximos anos permanece alta. De acordo com a </a:t>
            </a:r>
            <a:r>
              <a:rPr lang="pt-BR" sz="2000" b="0" i="0" dirty="0" err="1">
                <a:effectLst/>
              </a:rPr>
              <a:t>Newzoo</a:t>
            </a:r>
            <a:r>
              <a:rPr lang="pt-BR" sz="2000" b="0" i="0" dirty="0">
                <a:effectLst/>
              </a:rPr>
              <a:t>, consultoria de dados especializada no setor, o mercado global de jogos eletrônicos deve atingir 196 bilhões de dólares neste ano e chegar 219 bilhões de dólares em 2024.” – Vianna, Bernardo | </a:t>
            </a:r>
            <a:r>
              <a:rPr lang="pt-BR" sz="2000" b="0" i="0" dirty="0" err="1">
                <a:effectLst/>
              </a:rPr>
              <a:t>Insper</a:t>
            </a:r>
            <a:r>
              <a:rPr lang="pt-BR" sz="2000" b="0" i="0" dirty="0">
                <a:effectLst/>
              </a:rPr>
              <a:t>, 08/02/2022</a:t>
            </a:r>
            <a:endParaRPr lang="pt-BR" sz="2000" dirty="0"/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933450" y="438149"/>
            <a:ext cx="8143875" cy="7239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800" b="1" dirty="0">
                <a:solidFill>
                  <a:schemeClr val="bg1"/>
                </a:solidFill>
                <a:latin typeface="+mn-lt"/>
              </a:rPr>
              <a:t>Introdução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59287471-2949-C6A9-1716-A952A3CBEFCC}"/>
              </a:ext>
            </a:extLst>
          </p:cNvPr>
          <p:cNvSpPr txBox="1">
            <a:spLocks/>
          </p:cNvSpPr>
          <p:nvPr/>
        </p:nvSpPr>
        <p:spPr>
          <a:xfrm>
            <a:off x="476250" y="1416049"/>
            <a:ext cx="8143875" cy="7239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800" b="1" dirty="0">
                <a:latin typeface="+mn-lt"/>
              </a:rPr>
              <a:t>Por que venda de jogos?</a:t>
            </a:r>
          </a:p>
        </p:txBody>
      </p:sp>
    </p:spTree>
    <p:extLst>
      <p:ext uri="{BB962C8B-B14F-4D97-AF65-F5344CB8AC3E}">
        <p14:creationId xmlns:p14="http://schemas.microsoft.com/office/powerpoint/2010/main" val="1294116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Valor do mercado de jogos eletrônicos ">
            <a:extLst>
              <a:ext uri="{FF2B5EF4-FFF2-40B4-BE49-F238E27FC236}">
                <a16:creationId xmlns:a16="http://schemas.microsoft.com/office/drawing/2014/main" id="{47695852-06CC-FF35-0FD4-AB89C651E8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3626" y="1346200"/>
            <a:ext cx="6290036" cy="471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8248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476250" y="2139950"/>
            <a:ext cx="98393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As compras são feitas de forma automática pelo nosso sistema.</a:t>
            </a:r>
          </a:p>
          <a:p>
            <a:r>
              <a:rPr lang="pt-BR" sz="2000" dirty="0"/>
              <a:t>Basta algumas informações sobre a sua forma de pagamento e o sistema automaticamente te dará o produto desejado através do sistema de chaves de ativação ou </a:t>
            </a:r>
            <a:r>
              <a:rPr lang="pt-BR" sz="2000" i="1" dirty="0"/>
              <a:t>CD Keys</a:t>
            </a:r>
            <a:r>
              <a:rPr lang="pt-BR" sz="2000" dirty="0"/>
              <a:t>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CA9DC7A1-7AC8-2E86-4C67-0467AC6D6094}"/>
              </a:ext>
            </a:extLst>
          </p:cNvPr>
          <p:cNvSpPr txBox="1">
            <a:spLocks/>
          </p:cNvSpPr>
          <p:nvPr/>
        </p:nvSpPr>
        <p:spPr>
          <a:xfrm>
            <a:off x="476250" y="1416049"/>
            <a:ext cx="8143875" cy="7239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800" b="1" dirty="0">
                <a:latin typeface="+mn-lt"/>
              </a:rPr>
              <a:t>E como funciona o sistema de compra?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778D795-3373-77D5-EBE2-F1A613A7D3A3}"/>
              </a:ext>
            </a:extLst>
          </p:cNvPr>
          <p:cNvSpPr txBox="1"/>
          <p:nvPr/>
        </p:nvSpPr>
        <p:spPr>
          <a:xfrm>
            <a:off x="647920" y="4216400"/>
            <a:ext cx="78005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b="1" dirty="0">
                <a:latin typeface="Bahnschrift SemiBold" panose="020B0502040204020203" pitchFamily="34" charset="0"/>
                <a:cs typeface="Aharoni" panose="020F0502020204030204" pitchFamily="2" charset="-79"/>
              </a:rPr>
              <a:t>XQF2L-KP88P-TVBNK</a:t>
            </a:r>
          </a:p>
        </p:txBody>
      </p:sp>
    </p:spTree>
    <p:extLst>
      <p:ext uri="{BB962C8B-B14F-4D97-AF65-F5344CB8AC3E}">
        <p14:creationId xmlns:p14="http://schemas.microsoft.com/office/powerpoint/2010/main" val="3178741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476250" y="1962150"/>
            <a:ext cx="65436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Aqui é onde se cadastra os usuários comuns, os clientes.</a:t>
            </a:r>
          </a:p>
          <a:p>
            <a:r>
              <a:rPr lang="pt-BR" sz="2000" dirty="0"/>
              <a:t>Usuários administradores </a:t>
            </a:r>
            <a:r>
              <a:rPr lang="pt-BR" sz="2000" b="1" dirty="0"/>
              <a:t>NÃO</a:t>
            </a:r>
            <a:r>
              <a:rPr lang="pt-BR" sz="2000" dirty="0"/>
              <a:t> podem ser cadastrados  através dessa tela.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6205D32-09D2-C836-3373-168C6858ED24}"/>
              </a:ext>
            </a:extLst>
          </p:cNvPr>
          <p:cNvSpPr txBox="1">
            <a:spLocks/>
          </p:cNvSpPr>
          <p:nvPr/>
        </p:nvSpPr>
        <p:spPr>
          <a:xfrm>
            <a:off x="476250" y="1416049"/>
            <a:ext cx="8143875" cy="7239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800" b="1" dirty="0">
                <a:latin typeface="+mn-lt"/>
              </a:rPr>
              <a:t>Tela de Cadastro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9BA0D51-B973-7FA9-2378-F070837CB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7796" y="1416049"/>
            <a:ext cx="4867954" cy="4639322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05C17C5-AF3A-A5EA-5AB8-DC79D2EC7E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6880" y="3429000"/>
            <a:ext cx="2005234" cy="2606804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C3DC6C68-1AB3-8A21-77D0-15B2A8330993}"/>
              </a:ext>
            </a:extLst>
          </p:cNvPr>
          <p:cNvSpPr txBox="1"/>
          <p:nvPr/>
        </p:nvSpPr>
        <p:spPr>
          <a:xfrm>
            <a:off x="476249" y="3372356"/>
            <a:ext cx="65436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Alterado diretamente no banco</a:t>
            </a:r>
          </a:p>
          <a:p>
            <a:r>
              <a:rPr lang="pt-BR" sz="2000" dirty="0"/>
              <a:t>De dados: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3395DF14-807F-E63A-9987-4F505C42434F}"/>
              </a:ext>
            </a:extLst>
          </p:cNvPr>
          <p:cNvSpPr txBox="1">
            <a:spLocks/>
          </p:cNvSpPr>
          <p:nvPr/>
        </p:nvSpPr>
        <p:spPr>
          <a:xfrm>
            <a:off x="608985" y="419097"/>
            <a:ext cx="8143875" cy="7239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800" b="1" dirty="0">
                <a:solidFill>
                  <a:schemeClr val="bg1"/>
                </a:solidFill>
                <a:latin typeface="+mn-lt"/>
              </a:rPr>
              <a:t>Telas</a:t>
            </a:r>
          </a:p>
        </p:txBody>
      </p:sp>
    </p:spTree>
    <p:extLst>
      <p:ext uri="{BB962C8B-B14F-4D97-AF65-F5344CB8AC3E}">
        <p14:creationId xmlns:p14="http://schemas.microsoft.com/office/powerpoint/2010/main" val="4169927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5178078" y="1913381"/>
            <a:ext cx="65436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000" dirty="0"/>
              <a:t>Para entrar no site, é obrigatório passar pela tela de login.</a:t>
            </a:r>
          </a:p>
          <a:p>
            <a:pPr algn="r"/>
            <a:r>
              <a:rPr lang="pt-BR" sz="2000" dirty="0"/>
              <a:t>Ele faz a verificação se os dados coincidem no banco de dados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6205D32-09D2-C836-3373-168C6858ED24}"/>
              </a:ext>
            </a:extLst>
          </p:cNvPr>
          <p:cNvSpPr txBox="1">
            <a:spLocks/>
          </p:cNvSpPr>
          <p:nvPr/>
        </p:nvSpPr>
        <p:spPr>
          <a:xfrm>
            <a:off x="3452308" y="1435520"/>
            <a:ext cx="8143875" cy="7239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2800" b="1" dirty="0">
                <a:latin typeface="+mn-lt"/>
              </a:rPr>
              <a:t>Tela de Login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3FD7E92-CBEF-9F9C-1EA1-CD80984BC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381" y="1553507"/>
            <a:ext cx="3905795" cy="430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112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FCF096-2DCB-8C6B-EC82-A41F5C496697}"/>
              </a:ext>
            </a:extLst>
          </p:cNvPr>
          <p:cNvSpPr txBox="1">
            <a:spLocks/>
          </p:cNvSpPr>
          <p:nvPr/>
        </p:nvSpPr>
        <p:spPr>
          <a:xfrm>
            <a:off x="493208" y="1435520"/>
            <a:ext cx="8143875" cy="7239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800" b="1" dirty="0">
                <a:latin typeface="+mn-lt"/>
              </a:rPr>
              <a:t>Barra de Navegação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BC4A112-A05E-4F72-2B21-4AE8004B4F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5245" y="2284435"/>
            <a:ext cx="781159" cy="3210373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43646519-56C5-4268-02D6-8E71A86D2A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608" y="4663511"/>
            <a:ext cx="9702800" cy="83129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6800F25E-D011-8C60-059E-4BE044F8C72E}"/>
              </a:ext>
            </a:extLst>
          </p:cNvPr>
          <p:cNvSpPr txBox="1"/>
          <p:nvPr/>
        </p:nvSpPr>
        <p:spPr>
          <a:xfrm>
            <a:off x="493208" y="1925059"/>
            <a:ext cx="65436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Em todas as telas, vão existir a barra de navegação.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Barra de pesquisa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Menu de Administração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Carrinho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Sobre nós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Log out</a:t>
            </a:r>
          </a:p>
        </p:txBody>
      </p:sp>
    </p:spTree>
    <p:extLst>
      <p:ext uri="{BB962C8B-B14F-4D97-AF65-F5344CB8AC3E}">
        <p14:creationId xmlns:p14="http://schemas.microsoft.com/office/powerpoint/2010/main" val="1313048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FCF096-2DCB-8C6B-EC82-A41F5C496697}"/>
              </a:ext>
            </a:extLst>
          </p:cNvPr>
          <p:cNvSpPr txBox="1">
            <a:spLocks/>
          </p:cNvSpPr>
          <p:nvPr/>
        </p:nvSpPr>
        <p:spPr>
          <a:xfrm>
            <a:off x="493208" y="1435520"/>
            <a:ext cx="8143875" cy="7239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800" b="1" dirty="0">
                <a:latin typeface="+mn-lt"/>
              </a:rPr>
              <a:t>Lista de jogos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800F25E-D011-8C60-059E-4BE044F8C72E}"/>
              </a:ext>
            </a:extLst>
          </p:cNvPr>
          <p:cNvSpPr txBox="1"/>
          <p:nvPr/>
        </p:nvSpPr>
        <p:spPr>
          <a:xfrm>
            <a:off x="493208" y="1925059"/>
            <a:ext cx="65436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A página inicial mostra todos os jogos do banco de dados para o cliente.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1AF4577-8DE9-9CCD-3617-535462EAB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8347" y="1435520"/>
            <a:ext cx="2904045" cy="452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068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FCF096-2DCB-8C6B-EC82-A41F5C496697}"/>
              </a:ext>
            </a:extLst>
          </p:cNvPr>
          <p:cNvSpPr txBox="1">
            <a:spLocks/>
          </p:cNvSpPr>
          <p:nvPr/>
        </p:nvSpPr>
        <p:spPr>
          <a:xfrm>
            <a:off x="3324225" y="1397420"/>
            <a:ext cx="8143875" cy="7239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2800" b="1" dirty="0">
                <a:latin typeface="+mn-lt"/>
              </a:rPr>
              <a:t>Carrinho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800F25E-D011-8C60-059E-4BE044F8C72E}"/>
              </a:ext>
            </a:extLst>
          </p:cNvPr>
          <p:cNvSpPr txBox="1"/>
          <p:nvPr/>
        </p:nvSpPr>
        <p:spPr>
          <a:xfrm>
            <a:off x="5005387" y="2002748"/>
            <a:ext cx="65436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000" dirty="0"/>
              <a:t>A tela do carrinho de compras do cliente.</a:t>
            </a:r>
          </a:p>
          <a:p>
            <a:pPr algn="r"/>
            <a:r>
              <a:rPr lang="pt-BR" sz="2000" dirty="0"/>
              <a:t>Cada cliente  possui sua própria tabela no banco de dados pra garantir que ele poderá ser acessado mesmo se o usuário sair do site e retornar em algum outro momento.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B910A46-450B-7864-ED4A-D60EBD436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50" y="1397420"/>
            <a:ext cx="3805718" cy="4602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1534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014CAD5C0D95047AD87A6CEF9A0ED6F" ma:contentTypeVersion="11" ma:contentTypeDescription="Crie um novo documento." ma:contentTypeScope="" ma:versionID="0eaeb304f0019e33f865282dd94b7faa">
  <xsd:schema xmlns:xsd="http://www.w3.org/2001/XMLSchema" xmlns:xs="http://www.w3.org/2001/XMLSchema" xmlns:p="http://schemas.microsoft.com/office/2006/metadata/properties" xmlns:ns2="230e2427-5d80-4bd2-a9ba-53805cfde8a4" xmlns:ns3="cf5f2b4c-ceff-48b8-acfd-b6c7cb4e26ae" targetNamespace="http://schemas.microsoft.com/office/2006/metadata/properties" ma:root="true" ma:fieldsID="9583cfaf6218e9ef312e531a09f9933a" ns2:_="" ns3:_="">
    <xsd:import namespace="230e2427-5d80-4bd2-a9ba-53805cfde8a4"/>
    <xsd:import namespace="cf5f2b4c-ceff-48b8-acfd-b6c7cb4e26a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2427-5d80-4bd2-a9ba-53805cfde8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7" nillable="true" ma:taxonomy="true" ma:internalName="lcf76f155ced4ddcb4097134ff3c332f" ma:taxonomyFieldName="MediaServiceImageTags" ma:displayName="Marcações de imagem" ma:readOnly="false" ma:fieldId="{5cf76f15-5ced-4ddc-b409-7134ff3c332f}" ma:taxonomyMulti="true" ma:sspId="184c8c62-af11-4a97-95e1-881613c3960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5f2b4c-ceff-48b8-acfd-b6c7cb4e26a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SearchPeopleOnly="false" ma:SharePointGroup="0" ma:internalName="SharedWithUsers" ma:readOnly="true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18" nillable="true" ma:displayName="Coluna Global de Taxonomia" ma:hidden="true" ma:list="{1a311de7-e6e4-47ae-b214-720c4e04d295}" ma:internalName="TaxCatchAll" ma:showField="CatchAllData" ma:web="cf5f2b4c-ceff-48b8-acfd-b6c7cb4e26a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f5f2b4c-ceff-48b8-acfd-b6c7cb4e26ae" xsi:nil="true"/>
    <lcf76f155ced4ddcb4097134ff3c332f xmlns="230e2427-5d80-4bd2-a9ba-53805cfde8a4">
      <Terms xmlns="http://schemas.microsoft.com/office/infopath/2007/PartnerControls"/>
    </lcf76f155ced4ddcb4097134ff3c332f>
    <SharedWithUsers xmlns="cf5f2b4c-ceff-48b8-acfd-b6c7cb4e26ae">
      <UserInfo>
        <DisplayName>Carla Adriane Fontana Simao</DisplayName>
        <AccountId>1114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73CF8D65-9C36-4371-8D2C-2F46D400B6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30e2427-5d80-4bd2-a9ba-53805cfde8a4"/>
    <ds:schemaRef ds:uri="cf5f2b4c-ceff-48b8-acfd-b6c7cb4e26a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7A5EA9B-15BB-4CAA-98B9-C7F416F6E3B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7FC28C7-707F-43CD-B131-6A1D51253A0A}">
  <ds:schemaRefs>
    <ds:schemaRef ds:uri="http://schemas.microsoft.com/office/2006/metadata/properties"/>
    <ds:schemaRef ds:uri="http://schemas.microsoft.com/office/infopath/2007/PartnerControls"/>
    <ds:schemaRef ds:uri="cf5f2b4c-ceff-48b8-acfd-b6c7cb4e26ae"/>
    <ds:schemaRef ds:uri="230e2427-5d80-4bd2-a9ba-53805cfde8a4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373</Words>
  <Application>Microsoft Office PowerPoint</Application>
  <PresentationFormat>Widescreen</PresentationFormat>
  <Paragraphs>44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8" baseType="lpstr">
      <vt:lpstr>Arial</vt:lpstr>
      <vt:lpstr>Bahnschrift SemiBold</vt:lpstr>
      <vt:lpstr>Calibri</vt:lpstr>
      <vt:lpstr>Calibri Light</vt:lpstr>
      <vt:lpstr>Tema do Office</vt:lpstr>
      <vt:lpstr>PIXELCAT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 de Apresentação PowerPoint</dc:title>
  <dc:creator>Anne Maezuka</dc:creator>
  <cp:lastModifiedBy>Miguel Eleoterio Vieira</cp:lastModifiedBy>
  <cp:revision>12</cp:revision>
  <dcterms:created xsi:type="dcterms:W3CDTF">2018-01-11T18:54:20Z</dcterms:created>
  <dcterms:modified xsi:type="dcterms:W3CDTF">2023-06-26T05:17:14Z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0x0101003014CAD5C0D95047AD87A6CEF9A0ED6F</vt:lpwstr>
  </property>
</Properties>
</file>