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F704-2F32-42E7-A656-C661AC44C20D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60D37-E3CE-4EE1-8F3B-4197A5B37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40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3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4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9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11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9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49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59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48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62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9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94DD-6940-4F79-93CB-A3158463FAA6}" type="datetimeFigureOut">
              <a:rPr lang="fr-FR" smtClean="0"/>
              <a:t>17/06/2013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0C60-1ED3-4DA0-BE10-DAE33A28A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6724" y="5188448"/>
            <a:ext cx="10859784" cy="14794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600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  <a:p>
            <a:pPr algn="l"/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Enterprise </a:t>
            </a:r>
            <a:r>
              <a:rPr lang="fr-FR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Techniques 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l"/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fr-FR" sz="3600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8448"/>
              </p:ext>
            </p:extLst>
          </p:nvPr>
        </p:nvGraphicFramePr>
        <p:xfrm>
          <a:off x="636999" y="544529"/>
          <a:ext cx="10880332" cy="4206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0332"/>
              </a:tblGrid>
              <a:tr h="132581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8590">
                <a:tc>
                  <a:txBody>
                    <a:bodyPr/>
                    <a:lstStyle/>
                    <a:p>
                      <a:r>
                        <a:rPr lang="fr-FR" sz="7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SKY</a:t>
                      </a:r>
                      <a:r>
                        <a:rPr lang="fr-FR" sz="7200" b="1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LINES</a:t>
                      </a:r>
                    </a:p>
                    <a:p>
                      <a:pPr algn="l"/>
                      <a:r>
                        <a:rPr lang="fr-FR" sz="2400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fr-FR" sz="2400" b="1" i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</a:t>
                      </a:r>
                      <a:r>
                        <a:rPr lang="fr-FR" sz="2400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1" i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believe</a:t>
                      </a:r>
                      <a:r>
                        <a:rPr lang="fr-FR" sz="2400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1" i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</a:t>
                      </a:r>
                      <a:r>
                        <a:rPr lang="fr-FR" sz="2400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1" i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lang="fr-FR" sz="2400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2400" b="1" i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fly</a:t>
                      </a:r>
                      <a:r>
                        <a:rPr lang="fr-FR" sz="2400" b="1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fr-FR" sz="2400" b="1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2581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5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3600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attention !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Aboard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Team</a:t>
            </a:r>
          </a:p>
          <a:p>
            <a:pPr>
              <a:buFontTx/>
              <a:buChar char="-"/>
            </a:pPr>
            <a:endParaRPr lang="fr-FR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</a:p>
          <a:p>
            <a:pPr>
              <a:buFontTx/>
              <a:buChar char="-"/>
            </a:pPr>
            <a:endParaRPr lang="fr-FR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2616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Team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Leader :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THAI Jean</a:t>
            </a:r>
          </a:p>
          <a:p>
            <a:pPr marL="0" indent="0">
              <a:buNone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fr-FR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PIENWITTAYASAKUL Chatri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 Loyd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Catherine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Velan</a:t>
            </a: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fr-FR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</a:t>
            </a: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System?</a:t>
            </a:r>
          </a:p>
          <a:p>
            <a:pPr>
              <a:buFontTx/>
              <a:buChar char="-"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system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an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staff </a:t>
            </a:r>
            <a:r>
              <a:rPr lang="fr-FR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embers</a:t>
            </a:r>
            <a:endParaRPr lang="fr-FR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pPr marL="0" indent="0">
              <a:buNone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for?</a:t>
            </a:r>
          </a:p>
          <a:p>
            <a:pPr>
              <a:buFontTx/>
              <a:buChar char="-"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Cooperation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departments</a:t>
            </a: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display important informations</a:t>
            </a: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effective business intelligence</a:t>
            </a: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</a:p>
          <a:p>
            <a:pPr>
              <a:buFontTx/>
              <a:buChar char="-"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Fictive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SKY</a:t>
            </a:r>
            <a:r>
              <a:rPr lang="fr-F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endParaRPr lang="fr-FR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Emphasis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management part</a:t>
            </a:r>
          </a:p>
          <a:p>
            <a:pPr>
              <a:buFontTx/>
              <a:buChar char="-"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separated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</a:p>
          <a:p>
            <a:pPr>
              <a:buFontTx/>
              <a:buChar char="-"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Ergonomy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more user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friendly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pPr>
              <a:buFontTx/>
              <a:buChar char="-"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fr-F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fr-FR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/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 management</a:t>
            </a:r>
          </a:p>
          <a:p>
            <a:pPr>
              <a:buFontTx/>
              <a:buChar char="-"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09" y="2606658"/>
            <a:ext cx="3306726" cy="2927321"/>
          </a:xfrm>
        </p:spPr>
      </p:pic>
    </p:spTree>
    <p:extLst>
      <p:ext uri="{BB962C8B-B14F-4D97-AF65-F5344CB8AC3E}">
        <p14:creationId xmlns:p14="http://schemas.microsoft.com/office/powerpoint/2010/main" val="14962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fr-FR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fr-FR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Fleet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management</a:t>
            </a:r>
          </a:p>
          <a:p>
            <a:pPr>
              <a:buFontTx/>
              <a:buChar char="-"/>
            </a:pPr>
            <a:endParaRPr lang="fr-FR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73" y="2367898"/>
            <a:ext cx="4123853" cy="3266792"/>
          </a:xfrm>
        </p:spPr>
      </p:pic>
    </p:spTree>
    <p:extLst>
      <p:ext uri="{BB962C8B-B14F-4D97-AF65-F5344CB8AC3E}">
        <p14:creationId xmlns:p14="http://schemas.microsoft.com/office/powerpoint/2010/main" val="20176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Tx/>
              <a:buChar char="-"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1.7 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JSP&amp;JSTL</a:t>
            </a: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  <a:p>
            <a:pPr>
              <a:buFontTx/>
              <a:buChar char="-"/>
            </a:pP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Glassfish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JPA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343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134</Words>
  <Application>Microsoft Office PowerPoint</Application>
  <PresentationFormat>Grand écran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Welcome Aboard</vt:lpstr>
      <vt:lpstr>The Team</vt:lpstr>
      <vt:lpstr>The Project</vt:lpstr>
      <vt:lpstr>The Project</vt:lpstr>
      <vt:lpstr>The Project</vt:lpstr>
      <vt:lpstr>The Project</vt:lpstr>
      <vt:lpstr>The Project</vt:lpstr>
      <vt:lpstr>Technologies</vt:lpstr>
      <vt:lpstr>Demonstration</vt:lpstr>
      <vt:lpstr>Thank you for your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SKYLINES</dc:title>
  <dc:creator>Loyd Ea</dc:creator>
  <cp:lastModifiedBy>Jean</cp:lastModifiedBy>
  <cp:revision>63</cp:revision>
  <dcterms:created xsi:type="dcterms:W3CDTF">2013-04-02T14:06:17Z</dcterms:created>
  <dcterms:modified xsi:type="dcterms:W3CDTF">2013-06-17T03:39:16Z</dcterms:modified>
</cp:coreProperties>
</file>