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2" r:id="rId5"/>
    <p:sldId id="260" r:id="rId6"/>
    <p:sldId id="261" r:id="rId7"/>
    <p:sldId id="262" r:id="rId8"/>
    <p:sldId id="273" r:id="rId9"/>
    <p:sldId id="264" r:id="rId10"/>
    <p:sldId id="265" r:id="rId11"/>
    <p:sldId id="274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87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49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40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4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31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45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64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5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5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9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9FF1-CC08-E54F-B3F4-93EE286B7A60}" type="datetimeFigureOut">
              <a:rPr kumimoji="1" lang="zh-CN" altLang="en-US" smtClean="0"/>
              <a:t>6/15/15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9CF3-E38A-424F-9D83-4DE4F1656C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91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ianyao/Desktop/http://hi.csdn.net/attachment/201007/11/4491947_127884022441Kk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985" y="1260839"/>
            <a:ext cx="8408933" cy="1470025"/>
          </a:xfrm>
        </p:spPr>
        <p:txBody>
          <a:bodyPr/>
          <a:lstStyle/>
          <a:p>
            <a:r>
              <a:rPr kumimoji="1" lang="zh-CN" altLang="en-US" dirty="0" smtClean="0"/>
              <a:t>家居系统的轻量级快速碰撞检测算法的设计与实现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solidFill>
                  <a:schemeClr val="tx1"/>
                </a:solidFill>
              </a:rPr>
              <a:t>答辩人：马天瑶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zh-CN" altLang="en-US" sz="2800" dirty="0" smtClean="0">
                <a:solidFill>
                  <a:schemeClr val="tx1"/>
                </a:solidFill>
              </a:rPr>
              <a:t>学号：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1152735</a:t>
            </a:r>
          </a:p>
          <a:p>
            <a:r>
              <a:rPr kumimoji="1" lang="zh-CN" altLang="en-US" sz="2800" dirty="0" smtClean="0">
                <a:solidFill>
                  <a:schemeClr val="tx1"/>
                </a:solidFill>
              </a:rPr>
              <a:t>指导教师：贾金原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2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动态相交检测</a:t>
            </a:r>
            <a:endParaRPr kumimoji="1" lang="zh-CN" altLang="en-US" dirty="0"/>
          </a:p>
        </p:txBody>
      </p:sp>
      <p:pic>
        <p:nvPicPr>
          <p:cNvPr id="4" name="图片 3" descr="无标题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65" y="1417638"/>
            <a:ext cx="7333505" cy="36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173738" y="5431721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当</a:t>
            </a:r>
            <a:r>
              <a:rPr lang="en-US" altLang="zh-CN" dirty="0"/>
              <a:t>v &gt; 0</a:t>
            </a:r>
            <a:r>
              <a:rPr lang="zh-CN" altLang="zh-CN" dirty="0"/>
              <a:t>时，</a:t>
            </a:r>
            <a:r>
              <a:rPr lang="en-US" altLang="zh-CN" dirty="0"/>
              <a:t>AABB</a:t>
            </a:r>
            <a:r>
              <a:rPr lang="zh-CN" altLang="zh-CN" dirty="0"/>
              <a:t>包围盒在</a:t>
            </a:r>
            <a:r>
              <a:rPr lang="en-US" altLang="zh-CN" dirty="0"/>
              <a:t>x</a:t>
            </a:r>
            <a:r>
              <a:rPr lang="zh-CN" altLang="zh-CN" dirty="0"/>
              <a:t>轴上的三种位置情况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81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obb</a:t>
            </a:r>
            <a:r>
              <a:rPr kumimoji="1" lang="zh-CN" altLang="en-US" dirty="0" smtClean="0"/>
              <a:t>包围盒</a:t>
            </a:r>
            <a:endParaRPr kumimoji="1" lang="zh-CN" altLang="en-US" dirty="0"/>
          </a:p>
        </p:txBody>
      </p:sp>
      <p:pic>
        <p:nvPicPr>
          <p:cNvPr id="4" name="图片 3" descr="Screen Shot 2015-06-03 a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7" y="1544659"/>
            <a:ext cx="7367826" cy="4370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3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八叉树模型管理</a:t>
            </a:r>
            <a:endParaRPr kumimoji="1" lang="zh-CN" altLang="en-US" dirty="0"/>
          </a:p>
        </p:txBody>
      </p:sp>
      <p:pic>
        <p:nvPicPr>
          <p:cNvPr id="4" name="图片 3" descr="Octree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57" y="1417638"/>
            <a:ext cx="7081809" cy="4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Screen Shot 2015-06-10 at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84" y="400467"/>
            <a:ext cx="6521214" cy="5869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51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分离轴测试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分离轴</a:t>
            </a:r>
            <a:r>
              <a:rPr lang="zh-CN" altLang="zh-CN" dirty="0" smtClean="0"/>
              <a:t>只可能存在于以下几种情况</a:t>
            </a:r>
            <a:r>
              <a:rPr lang="zh-CN" altLang="zh-CN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3</a:t>
            </a:r>
            <a:r>
              <a:rPr lang="zh-CN" altLang="zh-CN" dirty="0"/>
              <a:t>条取自</a:t>
            </a:r>
            <a:r>
              <a:rPr lang="en-US" altLang="zh-CN" dirty="0"/>
              <a:t>A</a:t>
            </a:r>
            <a:r>
              <a:rPr lang="zh-CN" altLang="zh-CN" dirty="0"/>
              <a:t>的表面，即包围盒</a:t>
            </a:r>
            <a:r>
              <a:rPr lang="en-US" altLang="zh-CN" dirty="0"/>
              <a:t>A</a:t>
            </a:r>
            <a:r>
              <a:rPr lang="zh-CN" altLang="zh-CN" dirty="0"/>
              <a:t>中</a:t>
            </a:r>
            <a:r>
              <a:rPr lang="en-US" altLang="zh-CN" dirty="0"/>
              <a:t>3</a:t>
            </a:r>
            <a:r>
              <a:rPr lang="zh-CN" altLang="zh-CN" dirty="0"/>
              <a:t>个表面的法向量，也就是包围盒</a:t>
            </a:r>
            <a:r>
              <a:rPr lang="en-US" altLang="zh-CN" dirty="0"/>
              <a:t>A</a:t>
            </a:r>
            <a:r>
              <a:rPr lang="zh-CN" altLang="zh-CN" dirty="0"/>
              <a:t>的方向向量。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3</a:t>
            </a:r>
            <a:r>
              <a:rPr lang="zh-CN" altLang="zh-CN" dirty="0"/>
              <a:t>条取自</a:t>
            </a:r>
            <a:r>
              <a:rPr lang="en-US" altLang="zh-CN" dirty="0"/>
              <a:t>B</a:t>
            </a:r>
            <a:r>
              <a:rPr lang="zh-CN" altLang="zh-CN" dirty="0"/>
              <a:t>的表面，即包围盒</a:t>
            </a:r>
            <a:r>
              <a:rPr lang="en-US" altLang="zh-CN" dirty="0"/>
              <a:t>B</a:t>
            </a:r>
            <a:r>
              <a:rPr lang="zh-CN" altLang="zh-CN" dirty="0"/>
              <a:t>中</a:t>
            </a:r>
            <a:r>
              <a:rPr lang="en-US" altLang="zh-CN" dirty="0"/>
              <a:t>3</a:t>
            </a:r>
            <a:r>
              <a:rPr lang="zh-CN" altLang="zh-CN" dirty="0"/>
              <a:t>个表面的法向量，也就是包围盒</a:t>
            </a:r>
            <a:r>
              <a:rPr lang="en-US" altLang="zh-CN" dirty="0"/>
              <a:t>B</a:t>
            </a:r>
            <a:r>
              <a:rPr lang="zh-CN" altLang="zh-CN" dirty="0"/>
              <a:t>的方向向量。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9</a:t>
            </a:r>
            <a:r>
              <a:rPr lang="zh-CN" altLang="zh-CN" dirty="0"/>
              <a:t>条取自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边的组合，即包围盒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3</a:t>
            </a:r>
            <a:r>
              <a:rPr lang="zh-CN" altLang="zh-CN" dirty="0"/>
              <a:t>条边分别与包围盒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3</a:t>
            </a:r>
            <a:r>
              <a:rPr lang="zh-CN" altLang="zh-CN" dirty="0"/>
              <a:t>条边两两组合形成的公垂面的法向量。</a:t>
            </a:r>
            <a:endParaRPr lang="en-US" altLang="zh-CN" dirty="0"/>
          </a:p>
          <a:p>
            <a:r>
              <a:rPr lang="zh-CN" altLang="zh-CN" dirty="0"/>
              <a:t>这样一共有</a:t>
            </a:r>
            <a:r>
              <a:rPr lang="en-US" altLang="zh-CN" dirty="0"/>
              <a:t>15</a:t>
            </a:r>
            <a:r>
              <a:rPr lang="zh-CN" altLang="zh-CN" dirty="0"/>
              <a:t>条轴线需要进行测试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pic>
        <p:nvPicPr>
          <p:cNvPr id="4" name="图片 3" descr="无标题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50" y="1315820"/>
            <a:ext cx="5914855" cy="458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2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碰撞响应</a:t>
            </a:r>
            <a:endParaRPr kumimoji="1" lang="zh-CN" altLang="en-US" dirty="0"/>
          </a:p>
        </p:txBody>
      </p:sp>
      <p:pic>
        <p:nvPicPr>
          <p:cNvPr id="4" name="图片 3" descr="无标题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19" y="1899360"/>
            <a:ext cx="4782223" cy="29520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16109" y="542187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碰撞检测顺序的不确定性导致模型之间发生穿透的现象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35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</a:t>
            </a:r>
            <a:endParaRPr kumimoji="1" lang="zh-CN" altLang="en-US" dirty="0"/>
          </a:p>
        </p:txBody>
      </p:sp>
      <p:pic>
        <p:nvPicPr>
          <p:cNvPr id="6" name="图片 5" descr="Screen Shot 2015-06-14 at 8.4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93" y="1606349"/>
            <a:ext cx="6315281" cy="365054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6738" y="5959644"/>
            <a:ext cx="791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当四叉树深度为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，八叉树深度为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时，算法既能保证较快的速度，也能保证较高的精度。</a:t>
            </a:r>
            <a:endParaRPr kumimoji="1" lang="zh-CN" altLang="en-US" dirty="0"/>
          </a:p>
        </p:txBody>
      </p:sp>
      <p:pic>
        <p:nvPicPr>
          <p:cNvPr id="11" name="图片 10" descr="Screen Shot 2015-06-14 at 8.4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206500"/>
            <a:ext cx="6781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6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2134" y="2837596"/>
            <a:ext cx="2444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 smtClean="0"/>
              <a:t>谢谢！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4881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561" y="1121308"/>
            <a:ext cx="840759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研究意义：</a:t>
            </a:r>
            <a:endParaRPr kumimoji="1" lang="en-US" altLang="zh-CN" sz="3600" dirty="0" smtClean="0"/>
          </a:p>
          <a:p>
            <a:r>
              <a:rPr kumimoji="1" lang="en-US" altLang="zh-CN" sz="3600" dirty="0"/>
              <a:t>	</a:t>
            </a:r>
            <a:r>
              <a:rPr kumimoji="1" lang="en-US" altLang="zh-CN" sz="2800" dirty="0" smtClean="0"/>
              <a:t>	</a:t>
            </a:r>
            <a:r>
              <a:rPr kumimoji="1" lang="zh-CN" altLang="en-US" sz="2800" dirty="0" smtClean="0"/>
              <a:t>在线家居设计系统能使业主快捷直观地了解整个居所的细节，也能更好的融入自己的设计想法。随着人们对于网络虚拟的真实性要求越来越高，物体碰撞检测的实现显得尤为重要。</a:t>
            </a:r>
            <a:endParaRPr kumimoji="1" lang="en-US" altLang="zh-CN" sz="2800" dirty="0" smtClean="0"/>
          </a:p>
          <a:p>
            <a:endParaRPr kumimoji="1" lang="en-US" altLang="zh-CN" sz="3600" dirty="0"/>
          </a:p>
          <a:p>
            <a:r>
              <a:rPr kumimoji="1" lang="zh-CN" altLang="en-US" sz="3600" dirty="0" smtClean="0"/>
              <a:t>主要工作：</a:t>
            </a:r>
            <a:endParaRPr kumimoji="1" lang="en-US" altLang="zh-CN" sz="3600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zh-CN" altLang="en-US" sz="2800" dirty="0" smtClean="0"/>
              <a:t>针对</a:t>
            </a:r>
            <a:r>
              <a:rPr kumimoji="1" lang="en-US" altLang="zh-CN" sz="2800" dirty="0" smtClean="0"/>
              <a:t>Flash3D</a:t>
            </a:r>
            <a:r>
              <a:rPr kumimoji="1" lang="zh-CN" altLang="en-US" sz="2800" dirty="0" smtClean="0"/>
              <a:t>的在线家居设计系统提出一套轻量级的快速碰撞检测算法。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923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561" y="1497572"/>
            <a:ext cx="8407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家居系统的特点：</a:t>
            </a:r>
            <a:endParaRPr kumimoji="1" lang="en-US" altLang="zh-CN" sz="3600" dirty="0" smtClean="0"/>
          </a:p>
          <a:p>
            <a:r>
              <a:rPr kumimoji="1" lang="en-US" altLang="zh-CN" sz="3600" dirty="0"/>
              <a:t>	</a:t>
            </a:r>
            <a:r>
              <a:rPr kumimoji="1" lang="en-US" altLang="zh-CN" sz="3600" dirty="0" smtClean="0"/>
              <a:t>	</a:t>
            </a:r>
            <a:r>
              <a:rPr kumimoji="1" lang="en-US" altLang="zh-CN" sz="3200" dirty="0" smtClean="0"/>
              <a:t>1. </a:t>
            </a:r>
            <a:r>
              <a:rPr kumimoji="1" lang="zh-CN" altLang="en-US" sz="3200" dirty="0" smtClean="0"/>
              <a:t>家具模型形状规则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		2. </a:t>
            </a:r>
            <a:r>
              <a:rPr kumimoji="1" lang="zh-CN" altLang="en-US" sz="3200" dirty="0" smtClean="0"/>
              <a:t>家具模型布局均匀</a:t>
            </a:r>
            <a:endParaRPr kumimoji="1" lang="en-US" altLang="zh-CN" sz="3200" dirty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碰撞检测算法的目的：</a:t>
            </a:r>
            <a:endParaRPr kumimoji="1" lang="en-US" altLang="zh-CN" sz="3600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sz="3200" dirty="0" smtClean="0"/>
              <a:t>1. </a:t>
            </a:r>
            <a:r>
              <a:rPr kumimoji="1" lang="zh-CN" altLang="en-US" sz="3200" dirty="0" smtClean="0"/>
              <a:t>减小检测的计算量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	2. </a:t>
            </a:r>
            <a:r>
              <a:rPr kumimoji="1" lang="zh-CN" altLang="en-US" sz="3200" dirty="0" smtClean="0"/>
              <a:t>提高检测的精度</a:t>
            </a:r>
            <a:endParaRPr kumimoji="1" lang="zh-CN" altLang="en-US" sz="3200" dirty="0"/>
          </a:p>
        </p:txBody>
      </p:sp>
      <p:pic>
        <p:nvPicPr>
          <p:cNvPr id="7" name="图片 6" descr="fla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1" y="480561"/>
            <a:ext cx="8306271" cy="5892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90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碰撞检测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检测两个</a:t>
            </a:r>
            <a:r>
              <a:rPr lang="zh-CN" altLang="zh-CN" dirty="0"/>
              <a:t>（或多个）物体是否相交，并且将确定两个物体是否，何时以及在何处发生碰撞。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20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包围体（</a:t>
            </a:r>
            <a:r>
              <a:rPr kumimoji="1" lang="en-US" altLang="zh-CN" dirty="0" err="1" smtClean="0"/>
              <a:t>aabb</a:t>
            </a:r>
            <a:r>
              <a:rPr kumimoji="1" lang="zh-CN" altLang="en-US" dirty="0" smtClean="0"/>
              <a:t>易构建，</a:t>
            </a:r>
            <a:r>
              <a:rPr kumimoji="1" lang="en-US" altLang="zh-CN" dirty="0" err="1" smtClean="0"/>
              <a:t>obb</a:t>
            </a:r>
            <a:r>
              <a:rPr kumimoji="1" lang="zh-CN" altLang="en-US" dirty="0" smtClean="0"/>
              <a:t>易移动）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image002[1]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3" y="3066434"/>
            <a:ext cx="7505117" cy="2070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78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分离轴测试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http://hi.csdn.net/attachment/201007/11/4491947_127884022441Kk.png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25" y="2116755"/>
            <a:ext cx="6338162" cy="4313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73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碰撞检测算法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2D</a:t>
            </a:r>
            <a:r>
              <a:rPr lang="zh-CN" altLang="zh-CN" dirty="0"/>
              <a:t>场景下，基于</a:t>
            </a:r>
            <a:r>
              <a:rPr lang="en-US" altLang="zh-CN" dirty="0"/>
              <a:t>AABB</a:t>
            </a:r>
            <a:r>
              <a:rPr lang="zh-CN" altLang="zh-CN" dirty="0"/>
              <a:t>包围盒</a:t>
            </a:r>
            <a:r>
              <a:rPr lang="zh-CN" altLang="zh-CN" dirty="0" smtClean="0"/>
              <a:t>的粗略碰撞检测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3D</a:t>
            </a:r>
            <a:r>
              <a:rPr lang="zh-CN" altLang="zh-CN" dirty="0"/>
              <a:t>模型下，基于</a:t>
            </a:r>
            <a:r>
              <a:rPr lang="en-US" altLang="zh-CN" dirty="0"/>
              <a:t>OBB</a:t>
            </a:r>
            <a:r>
              <a:rPr lang="zh-CN" altLang="zh-CN" dirty="0"/>
              <a:t>包围盒</a:t>
            </a:r>
            <a:r>
              <a:rPr lang="zh-CN" altLang="zh-CN" dirty="0" smtClean="0"/>
              <a:t>的精确碰撞检测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 descr="Screen Shot 2015-06-12 at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5" y="549213"/>
            <a:ext cx="8137645" cy="5657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51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aabb</a:t>
            </a:r>
            <a:r>
              <a:rPr kumimoji="1" lang="zh-CN" altLang="en-US" dirty="0" smtClean="0"/>
              <a:t>包围盒</a:t>
            </a:r>
            <a:endParaRPr kumimoji="1" lang="zh-CN" altLang="en-US" dirty="0"/>
          </a:p>
        </p:txBody>
      </p:sp>
      <p:pic>
        <p:nvPicPr>
          <p:cNvPr id="4" name="图片 3" descr="Screen Shot 2015-06-02 a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51" y="1556102"/>
            <a:ext cx="7562319" cy="4691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50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四叉树场景管理</a:t>
            </a:r>
            <a:endParaRPr kumimoji="1" lang="zh-CN" altLang="en-US" dirty="0"/>
          </a:p>
        </p:txBody>
      </p:sp>
      <p:pic>
        <p:nvPicPr>
          <p:cNvPr id="5" name="图片 4" descr="quadtre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80" y="629305"/>
            <a:ext cx="7322065" cy="5709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Screen Shot 2015-06-13 at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61" y="274638"/>
            <a:ext cx="5491548" cy="6247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86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180</Words>
  <Application>Microsoft Macintosh PowerPoint</Application>
  <PresentationFormat>全屏显示(4:3)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家居系统的轻量级快速碰撞检测算法的设计与实现</vt:lpstr>
      <vt:lpstr>PowerPoint 演示文稿</vt:lpstr>
      <vt:lpstr>PowerPoint 演示文稿</vt:lpstr>
      <vt:lpstr>相关技术</vt:lpstr>
      <vt:lpstr>相关技术</vt:lpstr>
      <vt:lpstr>相关技术</vt:lpstr>
      <vt:lpstr>碰撞检测算法</vt:lpstr>
      <vt:lpstr>aabb包围盒</vt:lpstr>
      <vt:lpstr>四叉树场景管理</vt:lpstr>
      <vt:lpstr>动态相交检测</vt:lpstr>
      <vt:lpstr>obb包围盒</vt:lpstr>
      <vt:lpstr>八叉树模型管理</vt:lpstr>
      <vt:lpstr>分离轴测试</vt:lpstr>
      <vt:lpstr>碰撞响应</vt:lpstr>
      <vt:lpstr>实验结果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家居系统的轻量级快速碰撞检测算法的设计与实现</dc:title>
  <dc:creator>ma tianyao</dc:creator>
  <cp:lastModifiedBy>ma tianyao</cp:lastModifiedBy>
  <cp:revision>39</cp:revision>
  <dcterms:created xsi:type="dcterms:W3CDTF">2015-06-14T06:00:43Z</dcterms:created>
  <dcterms:modified xsi:type="dcterms:W3CDTF">2015-06-15T01:28:12Z</dcterms:modified>
</cp:coreProperties>
</file>