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5A27-4847-064B-8477-EB88B7683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BA29-FB72-C946-9C63-D69BE54FC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5584-A264-7D40-BC27-88327AB3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D1F1-A2F4-0E40-9CA6-397AFB03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EBCE-D12B-DD40-8598-2428B3D7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E7C9-D70D-E44E-A188-9016D4CA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5FE06-057A-2C4B-8393-D54668AA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60A1-4CB1-AE4C-A399-768DAF9A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5385-3BED-C84C-BDB7-3FC5B386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B260-4127-084D-81DE-8A12E776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4CA22-CD30-154E-89F0-3D8EC77EA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C7A05-FE6D-FF44-9C10-A7E15943C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02DD-8B95-0D4A-84B4-C0FA8439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63EB-364A-004C-B998-FF5BFBAB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7CEF-191B-AB46-AF3B-C13F0DC4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3A12-EE74-D04D-95AB-9873939D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298C-C131-1F48-B572-A9BF362C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047B-976B-F847-9C38-E233B31F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55D1-6589-9D4C-9CF8-09C897F9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9435-3577-884B-B2EE-A2A35015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3A4B-E75F-E04A-989B-A58322A8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D88D4-D638-2E48-B26D-93315BA1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D01B-550C-8046-9D63-691E3057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CF2E-DB1F-6844-9562-A89644E8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A892-593F-5E4D-9AC8-75AAA62E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0111-B5ED-7E45-BF8C-71389C9A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FF46-FC9B-AE4A-AFC6-1C0698608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98736-64F4-BA42-AC90-B13C9AF09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DC5C-EB52-754C-9F33-A5609B68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2B4F0-F20F-674F-915A-45347AAE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2E28A-6772-6E44-B034-9BA31C77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A368-5B0F-5B45-8342-5EC051AC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4FE96-7130-154E-940D-2F7952B6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A57F-ADB3-9B40-850E-E9679E88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A44BD-FE8A-5241-AF56-02228D787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02499-0EE4-1044-8680-AE755D56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996C0-1547-D345-988A-1DEB9E7D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3AA6E-36D0-D144-B244-830A584A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4CB5F-76F1-4041-AB83-E5FA8E5F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94FC-3155-3F49-BAE9-0B021863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BA631-E6B6-BE44-9C7E-BCAF838C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A810D-AFD6-6643-9A7A-B2B9D846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BEFA5-F5FF-E54C-9717-C2FD45E7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17EF7-8EBD-614B-BEC0-CBEB5C8A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4CE5E-7F58-5543-A74E-8730C36E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783C-5C98-C54B-B8C5-872F3C53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E84F-CFDB-5748-8A6B-7543AD6A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42F4-46CD-014F-AD6B-44DAB498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7F8D8-4B9A-6D44-A5CB-14FBB4F8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92147-809A-BF4B-9523-28C3F80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8CAE-D3E5-2340-8146-6AA87BE0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099C-C5D3-2041-8424-C542BB6C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6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53C1-FA31-E04B-9380-A1DBF067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0C28B-44FE-8F4A-90C8-7273C920B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F967F-6BCD-6A45-ABDB-D76EBB69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39C30-8123-CC4B-A5B8-680BCF1A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813BF-8184-BB49-BFDD-4E8E8F2F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4C18-F419-B446-9F62-D2F0B670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A8021-5F4B-D341-A9BB-A54C44B3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6A0C2-3DC3-7C46-B9E0-7D846CBC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0A6A-366C-4446-86AD-1CEB836D1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264B-D0EE-6C46-966E-650C9B0FC5B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0E5D-EF3C-9D42-93C6-CEDCA2A38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CF79-D17C-9549-8E71-28B120A13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93CA-218B-EC4C-A8F5-106A821B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rlonis@i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A0D1-F144-754D-B30C-C516B22A5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864AE-948C-744A-AD40-A96A68240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Lonis – </a:t>
            </a:r>
            <a:r>
              <a:rPr lang="en-US" dirty="0">
                <a:hlinkClick r:id="rId2"/>
              </a:rPr>
              <a:t>mrlonis@iu.edu</a:t>
            </a:r>
            <a:endParaRPr lang="en-US" dirty="0"/>
          </a:p>
          <a:p>
            <a:r>
              <a:rPr lang="en-US" dirty="0"/>
              <a:t>Student Presentation</a:t>
            </a:r>
          </a:p>
          <a:p>
            <a:r>
              <a:rPr lang="en-US" dirty="0"/>
              <a:t>B481 / Spring 2018</a:t>
            </a:r>
          </a:p>
        </p:txBody>
      </p:sp>
    </p:spTree>
    <p:extLst>
      <p:ext uri="{BB962C8B-B14F-4D97-AF65-F5344CB8AC3E}">
        <p14:creationId xmlns:p14="http://schemas.microsoft.com/office/powerpoint/2010/main" val="370928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A708-9FFF-B943-AF3F-04505512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&amp; Object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2321-5497-4B46-A399-AB6FFF51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7849" cy="4351338"/>
          </a:xfrm>
        </p:spPr>
        <p:txBody>
          <a:bodyPr/>
          <a:lstStyle/>
          <a:p>
            <a:r>
              <a:rPr lang="en-US" dirty="0"/>
              <a:t>Interaction is implemented in the same way as interaction in assignment 3 with the added obj2 and obj3 objects.</a:t>
            </a:r>
          </a:p>
          <a:p>
            <a:r>
              <a:rPr lang="en-US" dirty="0"/>
              <a:t>The camera interaction affects the viewing matrix and the object interaction affects the modeling matrix.</a:t>
            </a:r>
          </a:p>
          <a:p>
            <a:r>
              <a:rPr lang="en-US" dirty="0"/>
              <a:t>The interaction manipulates variables which are then used to build the required translation, rotation, and scaling matrices.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BEA02-00CC-524F-B35F-6D0ED0EE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049" y="0"/>
            <a:ext cx="4515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762A-10F6-514C-9EA2-0790DD34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5F74-D8A7-3649-A00E-E152DD15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5420" cy="4351338"/>
          </a:xfrm>
        </p:spPr>
        <p:txBody>
          <a:bodyPr/>
          <a:lstStyle/>
          <a:p>
            <a:r>
              <a:rPr lang="en-US" dirty="0"/>
              <a:t>My project implements specular, diffuse, and ambient lighting.</a:t>
            </a:r>
          </a:p>
          <a:p>
            <a:r>
              <a:rPr lang="en-US" dirty="0"/>
              <a:t>This all takes place in the fragment shader in order to provide interpolation and a smoother lighting.</a:t>
            </a:r>
          </a:p>
          <a:p>
            <a:r>
              <a:rPr lang="en-US" dirty="0"/>
              <a:t>This implements the </a:t>
            </a:r>
            <a:r>
              <a:rPr lang="en-US" dirty="0" err="1"/>
              <a:t>Phong</a:t>
            </a:r>
            <a:r>
              <a:rPr lang="en-US" dirty="0"/>
              <a:t> reflection model.</a:t>
            </a:r>
          </a:p>
          <a:p>
            <a:r>
              <a:rPr lang="en-US" dirty="0"/>
              <a:t>I found this to be a much more appealing lighting technique.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C0512-E8CD-0F47-9205-7AB0B8C7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0" y="0"/>
            <a:ext cx="469838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82AD91-8488-4A49-BDB3-4B2258D4F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76" y="0"/>
            <a:ext cx="1928843" cy="18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4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2F47-D9CC-094A-B959-3F4B5C43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DBB5-77BC-7146-9E66-25E2BE4A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texturing in this project follows the same implementation of lab14 sample code.</a:t>
            </a:r>
          </a:p>
          <a:p>
            <a:r>
              <a:rPr lang="en-US" dirty="0"/>
              <a:t>This made it easy to follow since I did my project in Swift and produced quick results allowing me to focus on lighting and interaction.</a:t>
            </a:r>
          </a:p>
          <a:p>
            <a:r>
              <a:rPr lang="en-US" dirty="0"/>
              <a:t>I texturized my obj1 (a cube) on all sides as shown in the picture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56D99-B434-6F4D-8F69-05B2CE47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94" y="4429655"/>
            <a:ext cx="2551611" cy="24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218E-ED46-FD44-8571-336DF797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905-D22B-9F42-BB60-8C7C7DA4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implemented animation in my project by rotating my obj2 (a diamond) around an axis.</a:t>
            </a:r>
          </a:p>
          <a:p>
            <a:r>
              <a:rPr lang="en-US" dirty="0"/>
              <a:t>Since we still have time before our final project submission I am planning on attempting to animate my light source (recommended to me </a:t>
            </a:r>
            <a:r>
              <a:rPr lang="en-US"/>
              <a:t>by John).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D9895-C72B-B048-A1A7-AB67C078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904870"/>
            <a:ext cx="2834640" cy="2953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442CD-8296-3340-9BAE-D5249DDB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04870"/>
            <a:ext cx="2927525" cy="29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6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ACF1-80C0-8B40-ACAD-0D918798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1E27-3412-E440-8E1F-6A2B290B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7704" cy="4351338"/>
          </a:xfrm>
        </p:spPr>
        <p:txBody>
          <a:bodyPr/>
          <a:lstStyle/>
          <a:p>
            <a:r>
              <a:rPr lang="en-US" dirty="0"/>
              <a:t>I have already included a picture of almost ALL of my fragment shader code but here is my Vertex shader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3A2C3-7167-EC47-B31F-3FDF0863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04" y="0"/>
            <a:ext cx="7946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1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69EF-DC9D-5C46-96B4-47CD034A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574E-E4E8-E44B-9623-83046F66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still have more things I want to do.</a:t>
            </a:r>
          </a:p>
          <a:p>
            <a:r>
              <a:rPr lang="en-US" dirty="0"/>
              <a:t>I want to speed up the performance of my app by not calculating GLKMatrix4s every call to </a:t>
            </a:r>
            <a:r>
              <a:rPr lang="en-US" dirty="0" err="1"/>
              <a:t>GLKview</a:t>
            </a:r>
            <a:r>
              <a:rPr lang="en-US" dirty="0"/>
              <a:t>.</a:t>
            </a:r>
          </a:p>
          <a:p>
            <a:r>
              <a:rPr lang="en-US" dirty="0"/>
              <a:t>I want to try to animate my light source.</a:t>
            </a:r>
          </a:p>
          <a:p>
            <a:r>
              <a:rPr lang="en-US" dirty="0"/>
              <a:t>I want to experiment with more mapping on more objects.</a:t>
            </a:r>
          </a:p>
        </p:txBody>
      </p:sp>
    </p:spTree>
    <p:extLst>
      <p:ext uri="{BB962C8B-B14F-4D97-AF65-F5344CB8AC3E}">
        <p14:creationId xmlns:p14="http://schemas.microsoft.com/office/powerpoint/2010/main" val="324342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305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</vt:lpstr>
      <vt:lpstr>Camera &amp; Object Interaction</vt:lpstr>
      <vt:lpstr>Lighting</vt:lpstr>
      <vt:lpstr>Texturing</vt:lpstr>
      <vt:lpstr>Animation</vt:lpstr>
      <vt:lpstr>Vertex Shader</vt:lpstr>
      <vt:lpstr>Conclusion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Lonis, Matthew</dc:creator>
  <cp:lastModifiedBy>Lonis, Matthew</cp:lastModifiedBy>
  <cp:revision>9</cp:revision>
  <dcterms:created xsi:type="dcterms:W3CDTF">2018-04-26T23:20:59Z</dcterms:created>
  <dcterms:modified xsi:type="dcterms:W3CDTF">2018-04-27T15:02:21Z</dcterms:modified>
</cp:coreProperties>
</file>