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932ED-19BE-40EC-89EC-D01D15EF58B8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B65F-E116-4AF3-9DC4-1414B1B20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3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7B65F-E116-4AF3-9DC4-1414B1B2005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3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7F3A-1AC9-45B5-A6B5-4DBD686729B6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4E59-6921-474F-8AFA-C6256D047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18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7F3A-1AC9-45B5-A6B5-4DBD686729B6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4E59-6921-474F-8AFA-C6256D047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44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7F3A-1AC9-45B5-A6B5-4DBD686729B6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4E59-6921-474F-8AFA-C6256D047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0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7F3A-1AC9-45B5-A6B5-4DBD686729B6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4E59-6921-474F-8AFA-C6256D047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5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7F3A-1AC9-45B5-A6B5-4DBD686729B6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4E59-6921-474F-8AFA-C6256D047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53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7F3A-1AC9-45B5-A6B5-4DBD686729B6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4E59-6921-474F-8AFA-C6256D047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7F3A-1AC9-45B5-A6B5-4DBD686729B6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4E59-6921-474F-8AFA-C6256D047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17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7F3A-1AC9-45B5-A6B5-4DBD686729B6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4E59-6921-474F-8AFA-C6256D047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41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7F3A-1AC9-45B5-A6B5-4DBD686729B6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4E59-6921-474F-8AFA-C6256D047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47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7F3A-1AC9-45B5-A6B5-4DBD686729B6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4E59-6921-474F-8AFA-C6256D047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5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7F3A-1AC9-45B5-A6B5-4DBD686729B6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D4E59-6921-474F-8AFA-C6256D047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1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37F3A-1AC9-45B5-A6B5-4DBD686729B6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D4E59-6921-474F-8AFA-C6256D047E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22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92616" y="2805755"/>
            <a:ext cx="901522" cy="8628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868816" y="3111500"/>
            <a:ext cx="744084" cy="229735"/>
          </a:xfrm>
          <a:custGeom>
            <a:avLst/>
            <a:gdLst>
              <a:gd name="connsiteX0" fmla="*/ 0 w 696412"/>
              <a:gd name="connsiteY0" fmla="*/ 176293 h 196087"/>
              <a:gd name="connsiteX1" fmla="*/ 238125 w 696412"/>
              <a:gd name="connsiteY1" fmla="*/ 81 h 196087"/>
              <a:gd name="connsiteX2" fmla="*/ 447675 w 696412"/>
              <a:gd name="connsiteY2" fmla="*/ 195343 h 196087"/>
              <a:gd name="connsiteX3" fmla="*/ 671512 w 696412"/>
              <a:gd name="connsiteY3" fmla="*/ 66756 h 196087"/>
              <a:gd name="connsiteX4" fmla="*/ 681037 w 696412"/>
              <a:gd name="connsiteY4" fmla="*/ 57231 h 1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412" h="196087">
                <a:moveTo>
                  <a:pt x="0" y="176293"/>
                </a:moveTo>
                <a:cubicBezTo>
                  <a:pt x="81756" y="86599"/>
                  <a:pt x="163513" y="-3094"/>
                  <a:pt x="238125" y="81"/>
                </a:cubicBezTo>
                <a:cubicBezTo>
                  <a:pt x="312737" y="3256"/>
                  <a:pt x="375444" y="184231"/>
                  <a:pt x="447675" y="195343"/>
                </a:cubicBezTo>
                <a:cubicBezTo>
                  <a:pt x="519906" y="206456"/>
                  <a:pt x="632618" y="89775"/>
                  <a:pt x="671512" y="66756"/>
                </a:cubicBezTo>
                <a:cubicBezTo>
                  <a:pt x="710406" y="43737"/>
                  <a:pt x="695721" y="50484"/>
                  <a:pt x="681037" y="5723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1212889" y="2144324"/>
            <a:ext cx="0" cy="661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212889" y="3668640"/>
            <a:ext cx="0" cy="661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1195685" y="2125980"/>
            <a:ext cx="3597295" cy="4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1212892" y="4293532"/>
            <a:ext cx="5984953" cy="114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009900" y="2805755"/>
            <a:ext cx="220406" cy="724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3105189" y="2144324"/>
            <a:ext cx="0" cy="661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105189" y="3530600"/>
            <a:ext cx="0" cy="7629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230306" y="303426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R2</a:t>
            </a:r>
          </a:p>
        </p:txBody>
      </p:sp>
      <p:sp>
        <p:nvSpPr>
          <p:cNvPr id="40" name="矩形 39"/>
          <p:cNvSpPr/>
          <p:nvPr/>
        </p:nvSpPr>
        <p:spPr>
          <a:xfrm>
            <a:off x="3752992" y="2824798"/>
            <a:ext cx="220406" cy="724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3848281" y="2163367"/>
            <a:ext cx="0" cy="661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848281" y="3549643"/>
            <a:ext cx="0" cy="7629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73398" y="305330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R3</a:t>
            </a:r>
          </a:p>
        </p:txBody>
      </p:sp>
      <p:sp>
        <p:nvSpPr>
          <p:cNvPr id="44" name="矩形 43"/>
          <p:cNvSpPr/>
          <p:nvPr/>
        </p:nvSpPr>
        <p:spPr>
          <a:xfrm>
            <a:off x="4663988" y="2808920"/>
            <a:ext cx="220406" cy="724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4759277" y="2147489"/>
            <a:ext cx="0" cy="661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759277" y="3533765"/>
            <a:ext cx="0" cy="7629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884394" y="303742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rbe</a:t>
            </a:r>
          </a:p>
        </p:txBody>
      </p:sp>
      <p:sp>
        <p:nvSpPr>
          <p:cNvPr id="53" name="椭圆 52"/>
          <p:cNvSpPr/>
          <p:nvPr/>
        </p:nvSpPr>
        <p:spPr>
          <a:xfrm>
            <a:off x="5511843" y="2780664"/>
            <a:ext cx="901522" cy="8628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>
            <a:off x="5932116" y="2119233"/>
            <a:ext cx="0" cy="661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932116" y="3643549"/>
            <a:ext cx="0" cy="661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5916531" y="2090936"/>
            <a:ext cx="1281314" cy="5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3" idx="2"/>
            <a:endCxn id="53" idx="6"/>
          </p:cNvCxnSpPr>
          <p:nvPr/>
        </p:nvCxnSpPr>
        <p:spPr>
          <a:xfrm>
            <a:off x="5511843" y="3212107"/>
            <a:ext cx="901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5960692" y="2090936"/>
            <a:ext cx="897308" cy="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102556" y="2770817"/>
            <a:ext cx="220406" cy="724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7197845" y="2109386"/>
            <a:ext cx="0" cy="661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7197845" y="3495662"/>
            <a:ext cx="0" cy="7978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322962" y="299932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R1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6189574" y="169651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Ic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4770835" y="223166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Ibe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6449578" y="30533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βIbe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248943" y="30274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Vs</a:t>
            </a: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757209" y="2138352"/>
            <a:ext cx="0" cy="412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41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92616" y="2805755"/>
            <a:ext cx="901522" cy="8628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868816" y="3111500"/>
            <a:ext cx="744084" cy="229735"/>
          </a:xfrm>
          <a:custGeom>
            <a:avLst/>
            <a:gdLst>
              <a:gd name="connsiteX0" fmla="*/ 0 w 696412"/>
              <a:gd name="connsiteY0" fmla="*/ 176293 h 196087"/>
              <a:gd name="connsiteX1" fmla="*/ 238125 w 696412"/>
              <a:gd name="connsiteY1" fmla="*/ 81 h 196087"/>
              <a:gd name="connsiteX2" fmla="*/ 447675 w 696412"/>
              <a:gd name="connsiteY2" fmla="*/ 195343 h 196087"/>
              <a:gd name="connsiteX3" fmla="*/ 671512 w 696412"/>
              <a:gd name="connsiteY3" fmla="*/ 66756 h 196087"/>
              <a:gd name="connsiteX4" fmla="*/ 681037 w 696412"/>
              <a:gd name="connsiteY4" fmla="*/ 57231 h 19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6412" h="196087">
                <a:moveTo>
                  <a:pt x="0" y="176293"/>
                </a:moveTo>
                <a:cubicBezTo>
                  <a:pt x="81756" y="86599"/>
                  <a:pt x="163513" y="-3094"/>
                  <a:pt x="238125" y="81"/>
                </a:cubicBezTo>
                <a:cubicBezTo>
                  <a:pt x="312737" y="3256"/>
                  <a:pt x="375444" y="184231"/>
                  <a:pt x="447675" y="195343"/>
                </a:cubicBezTo>
                <a:cubicBezTo>
                  <a:pt x="519906" y="206456"/>
                  <a:pt x="632618" y="89775"/>
                  <a:pt x="671512" y="66756"/>
                </a:cubicBezTo>
                <a:cubicBezTo>
                  <a:pt x="710406" y="43737"/>
                  <a:pt x="695721" y="50484"/>
                  <a:pt x="681037" y="57231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>
            <a:off x="1212889" y="2144324"/>
            <a:ext cx="0" cy="661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1212889" y="3668640"/>
            <a:ext cx="0" cy="661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1195685" y="2125980"/>
            <a:ext cx="3597295" cy="47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1212892" y="4293532"/>
            <a:ext cx="5984953" cy="1144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009900" y="2805755"/>
            <a:ext cx="220406" cy="724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3105189" y="2144324"/>
            <a:ext cx="0" cy="661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105189" y="3530600"/>
            <a:ext cx="0" cy="7629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230306" y="303426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R6</a:t>
            </a:r>
          </a:p>
        </p:txBody>
      </p:sp>
      <p:sp>
        <p:nvSpPr>
          <p:cNvPr id="40" name="矩形 39"/>
          <p:cNvSpPr/>
          <p:nvPr/>
        </p:nvSpPr>
        <p:spPr>
          <a:xfrm>
            <a:off x="3752992" y="2824798"/>
            <a:ext cx="220406" cy="724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3848281" y="2163367"/>
            <a:ext cx="0" cy="661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848281" y="3549643"/>
            <a:ext cx="0" cy="7629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973398" y="305330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R4</a:t>
            </a:r>
          </a:p>
        </p:txBody>
      </p:sp>
      <p:sp>
        <p:nvSpPr>
          <p:cNvPr id="44" name="矩形 43"/>
          <p:cNvSpPr/>
          <p:nvPr/>
        </p:nvSpPr>
        <p:spPr>
          <a:xfrm>
            <a:off x="4663988" y="2808920"/>
            <a:ext cx="220406" cy="724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4759277" y="2147489"/>
            <a:ext cx="0" cy="661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4759277" y="3533765"/>
            <a:ext cx="0" cy="7629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884394" y="303742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rbe</a:t>
            </a:r>
          </a:p>
        </p:txBody>
      </p:sp>
      <p:sp>
        <p:nvSpPr>
          <p:cNvPr id="53" name="椭圆 52"/>
          <p:cNvSpPr/>
          <p:nvPr/>
        </p:nvSpPr>
        <p:spPr>
          <a:xfrm>
            <a:off x="5511843" y="2780664"/>
            <a:ext cx="901522" cy="8628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>
            <a:off x="5932116" y="2119233"/>
            <a:ext cx="0" cy="661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932116" y="3643549"/>
            <a:ext cx="0" cy="661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5916531" y="2090936"/>
            <a:ext cx="1281314" cy="5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3" idx="2"/>
            <a:endCxn id="53" idx="6"/>
          </p:cNvCxnSpPr>
          <p:nvPr/>
        </p:nvCxnSpPr>
        <p:spPr>
          <a:xfrm>
            <a:off x="5511843" y="3212107"/>
            <a:ext cx="9015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5960692" y="2090936"/>
            <a:ext cx="897308" cy="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102556" y="2770817"/>
            <a:ext cx="220406" cy="72484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>
            <a:off x="7197845" y="2109386"/>
            <a:ext cx="0" cy="6614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7197845" y="3495662"/>
            <a:ext cx="0" cy="7978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322962" y="2999323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R5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6189574" y="169651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Ic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4770835" y="223166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Ibe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6449578" y="30533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βIbe</a:t>
            </a:r>
          </a:p>
        </p:txBody>
      </p:sp>
      <p:sp>
        <p:nvSpPr>
          <p:cNvPr id="80" name="文本框 79"/>
          <p:cNvSpPr txBox="1"/>
          <p:nvPr/>
        </p:nvSpPr>
        <p:spPr>
          <a:xfrm>
            <a:off x="248943" y="30274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46625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</Words>
  <Application>Microsoft Office PowerPoint</Application>
  <PresentationFormat>宽屏</PresentationFormat>
  <Paragraphs>17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兰 昌俊</dc:creator>
  <cp:lastModifiedBy>兰 昌俊</cp:lastModifiedBy>
  <cp:revision>7</cp:revision>
  <dcterms:created xsi:type="dcterms:W3CDTF">2018-11-02T12:24:58Z</dcterms:created>
  <dcterms:modified xsi:type="dcterms:W3CDTF">2019-01-02T14:11:41Z</dcterms:modified>
</cp:coreProperties>
</file>