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5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6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24E5-909C-4547-AE04-A4F0B1D2B30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D91E-BF1A-5B48-B529-B52ECE16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ED91E-BF1A-5B48-B529-B52ECE168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BB76-41EB-D845-8D0F-8F2479601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C320C-84B6-8248-8F23-6A0CC7AAD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68EC-C122-9440-83C3-0CFDBDB5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E6EC-B5C1-984A-9827-E8848F5F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A974-A478-924F-B091-FC4D3F23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A4C2-C38E-DB48-A6CB-E5399DD4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67CA3-6B8C-F841-A80C-57D490734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2877-A189-9348-81D0-27367A4F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00DF-C4F0-3F49-AA2B-3C5D586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2C30-0D9C-9E49-A08E-883AE64E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2DAF5-368A-234F-912B-D553627F1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8A3CE-F311-894F-B5B3-397F1D1E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EFD33-DA98-974C-BEE4-4B85090D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2DA2-D9FD-B044-9591-4D432641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7B42-FEDA-7F4B-A66D-916DA3EF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66FE-EB82-9D47-BD66-137AE8F6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B576-B83E-8840-A09E-4DEFBBD2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B57B-DF24-974A-84EB-66310FA9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81A9-4B63-BF47-A0E7-89734DD8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32D4-A455-4C42-82EB-3E80E55E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87C0-F744-BB4C-89FB-3C399B85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91F9-87FF-6D41-B601-9A3A14C6D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E4B4-B593-A447-BA95-B29DEF5D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E3C9-0009-B74F-95F7-E671FB6D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FD7B-3B94-4F48-BFC0-146BB5A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1339-CE7C-A046-B80A-03E3E97A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D43C-D3CE-E242-B214-C15635842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D0973-5E40-DF4D-8CC7-E1FDA1660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FF493-E165-1344-BE39-FC7816E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EDD5A-9C21-D644-9F1B-C2E79A75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4EE5-F442-7144-820B-2299456A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3109-A778-8D4B-BDDF-A1DD21A4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4413-81A8-C74B-8705-1DB38B03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AB2B-7DF1-174B-867F-2641A50E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5A4D7-3CC0-4740-BBBD-B8521FCA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9F6DD-71CA-B044-AEBB-12F69E6E2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593F7-1225-2F4A-B3A8-3961DFE4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6DB13-105E-6E41-8E7B-19CC63CD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34B56-446B-ED4B-87BA-242D333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E2AF-94DE-D149-8401-D487A1F8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2A193-1DB0-4C48-B201-7C219D57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E840F-CA61-7645-98F0-B1C3711B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2E0AA-F311-FE4B-9142-0C4D2056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7B843-F835-8C45-948D-71FFD1A6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AE99C-463A-0E49-8774-024D2DBC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07566-E6D9-D742-A024-81FCD26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D0E7-7921-C848-90AC-4D1AAE6D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234A-626F-A843-8215-6E0C0288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F54D0-E43F-E34A-81A1-13783081A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7353-EDB8-EA4E-8F77-465E94F3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306FE-0B57-E74A-B05A-88483554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9005-2584-0E4F-BF83-406DEA37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3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7A91-3375-0942-924C-2E6C38A1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18EB0-186C-784A-A86B-0156E9207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47C95-0A21-2B41-A5E9-06E76CBFC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2DF6-31E4-524A-AC1C-97614E10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F35C6-FB80-2B43-AA30-5827865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9DC71-B43B-494C-9738-B22AD999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2DAED-A03B-7F4E-8D59-9F9C519D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D6D3-EE11-F040-B63B-B66B3FB3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D627-F301-4E4B-8ADE-97D70C509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3EAD-94E3-AF4E-A859-A52DFAF945B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AD9E-D926-BD49-B9AB-D342F6BFA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E0C9-49F0-C044-830B-EB21BFEAA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4718-9950-7143-87FE-9BF0925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35DB9C7-2A0A-9F48-A23D-9EB11B5CE8D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6475413"/>
                  </p:ext>
                </p:extLst>
              </p:nvPr>
            </p:nvGraphicFramePr>
            <p:xfrm>
              <a:off x="0" y="1513840"/>
              <a:ext cx="12192000" cy="53441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35DB9C7-2A0A-9F48-A23D-9EB11B5CE8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13840"/>
                <a:ext cx="12192000" cy="53441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D50699D-E6B4-FD40-89B6-D7D6B1E5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33" y="297629"/>
            <a:ext cx="4155819" cy="7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C386F3F-E094-C448-BBD3-8C2C7070AF70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pp.meet.ps/broadcast/mongodb#polls&quot;,&quot;values&quot;:{},&quot;data&quot;:{&quot;uri&quot;:&quot;app.meet.ps/broadcast/mongodb#polls&quot;},&quot;secure&quot;:false}],&quot;name&quot;:&quot;app.meet.ps/broadcast/mongodb#polls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2019-06-14T20:17:49Z</dcterms:created>
  <dcterms:modified xsi:type="dcterms:W3CDTF">2019-06-14T20:40:27Z</dcterms:modified>
</cp:coreProperties>
</file>