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72" r:id="rId7"/>
    <p:sldId id="263" r:id="rId8"/>
    <p:sldId id="273" r:id="rId9"/>
    <p:sldId id="274" r:id="rId10"/>
    <p:sldId id="266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4660"/>
  </p:normalViewPr>
  <p:slideViewPr>
    <p:cSldViewPr>
      <p:cViewPr varScale="1">
        <p:scale>
          <a:sx n="79" d="100"/>
          <a:sy n="79" d="100"/>
        </p:scale>
        <p:origin x="8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11A08-F46F-40CA-AF4A-AF119784ADED}" type="datetimeFigureOut">
              <a:rPr lang="en-US" smtClean="0"/>
              <a:pPr/>
              <a:t>9/24/14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72469-B619-457E-BBED-29DCE04E7A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72469-B619-457E-BBED-29DCE04E7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3" y="5870577"/>
            <a:ext cx="1212173" cy="377825"/>
          </a:xfrm>
        </p:spPr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5" y="5870577"/>
            <a:ext cx="3932137" cy="3778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7"/>
            <a:ext cx="417516" cy="377825"/>
          </a:xfrm>
        </p:spPr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556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9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40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609603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118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8" y="71811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2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7" y="609603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3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401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6743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8" y="71811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2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7" y="609603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2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8794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2" y="609603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2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41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433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847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9" y="609601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239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895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50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9"/>
            <a:ext cx="3813048" cy="364913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24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2" y="2218267"/>
            <a:ext cx="354060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2"/>
            <a:ext cx="3813048" cy="2920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2"/>
            <a:ext cx="3813048" cy="2920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074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358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21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9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6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2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453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649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4" y="5870577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FC0997-5CF4-45B0-8CEA-9336E7DE1CC6}" type="datetimeFigureOut">
              <a:rPr lang="en-PH" smtClean="0"/>
              <a:pPr/>
              <a:t>9/24/2014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2" y="5870577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7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6170E-7A41-414D-8AE7-9DDF3984672B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084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2" y="2563093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PH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  <a:latin typeface="Copperplate Gothic Bold" pitchFamily="34" charset="0"/>
              </a:rPr>
              <a:t>MALL FINDER APPLICATION</a:t>
            </a:r>
            <a:endParaRPr lang="en-PH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48000" endA="300" endPos="55000" dir="5400000" sy="-90000" algn="bl" rotWithShape="0"/>
              </a:effectLst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1148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PH" i="1" dirty="0" err="1" smtClean="0"/>
              <a:t>Almiranez</a:t>
            </a:r>
            <a:r>
              <a:rPr lang="en-PH" i="1" dirty="0" smtClean="0"/>
              <a:t>, Denise </a:t>
            </a:r>
            <a:r>
              <a:rPr lang="en-PH" i="1" dirty="0" err="1" smtClean="0"/>
              <a:t>daine</a:t>
            </a:r>
            <a:endParaRPr lang="en-PH" i="1" dirty="0" smtClean="0"/>
          </a:p>
          <a:p>
            <a:pPr algn="r"/>
            <a:r>
              <a:rPr lang="en-PH" i="1" dirty="0" smtClean="0"/>
              <a:t>Andres, </a:t>
            </a:r>
            <a:r>
              <a:rPr lang="en-PH" i="1" dirty="0" err="1" smtClean="0"/>
              <a:t>johann</a:t>
            </a:r>
            <a:r>
              <a:rPr lang="en-PH" i="1" dirty="0" smtClean="0"/>
              <a:t> </a:t>
            </a:r>
            <a:r>
              <a:rPr lang="en-PH" i="1" dirty="0" err="1" smtClean="0"/>
              <a:t>sebastian</a:t>
            </a:r>
            <a:endParaRPr lang="en-PH" i="1" dirty="0" smtClean="0"/>
          </a:p>
          <a:p>
            <a:pPr algn="r"/>
            <a:r>
              <a:rPr lang="en-PH" i="1" dirty="0" smtClean="0"/>
              <a:t>Bermudez, </a:t>
            </a:r>
            <a:r>
              <a:rPr lang="en-PH" i="1" dirty="0" err="1" smtClean="0"/>
              <a:t>frenz</a:t>
            </a:r>
            <a:r>
              <a:rPr lang="en-PH" i="1" dirty="0" smtClean="0"/>
              <a:t> </a:t>
            </a:r>
            <a:r>
              <a:rPr lang="en-PH" i="1" dirty="0" err="1" smtClean="0"/>
              <a:t>marjond</a:t>
            </a:r>
            <a:endParaRPr lang="en-PH" i="1" dirty="0" smtClean="0"/>
          </a:p>
          <a:p>
            <a:pPr algn="r"/>
            <a:r>
              <a:rPr lang="en-PH" i="1" dirty="0" smtClean="0"/>
              <a:t>Cruz, Bea Ericka </a:t>
            </a:r>
          </a:p>
          <a:p>
            <a:pPr algn="r"/>
            <a:r>
              <a:rPr lang="en-PH" i="1" dirty="0" err="1" smtClean="0"/>
              <a:t>Magpayo</a:t>
            </a:r>
            <a:r>
              <a:rPr lang="en-PH" i="1" dirty="0" smtClean="0"/>
              <a:t>, </a:t>
            </a:r>
            <a:r>
              <a:rPr lang="en-PH" i="1" dirty="0" err="1" smtClean="0"/>
              <a:t>gail</a:t>
            </a:r>
            <a:endParaRPr lang="en-PH" i="1" dirty="0" smtClean="0"/>
          </a:p>
          <a:p>
            <a:pPr algn="r"/>
            <a:endParaRPr lang="en-PH" i="1" dirty="0" smtClean="0"/>
          </a:p>
        </p:txBody>
      </p:sp>
    </p:spTree>
    <p:extLst>
      <p:ext uri="{BB962C8B-B14F-4D97-AF65-F5344CB8AC3E}">
        <p14:creationId xmlns:p14="http://schemas.microsoft.com/office/powerpoint/2010/main" val="173160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609601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000" dirty="0" smtClean="0">
                <a:latin typeface="Buxton Sketch" pitchFamily="66" charset="0"/>
              </a:rPr>
              <a:t>CONCEPTS</a:t>
            </a:r>
            <a:endParaRPr lang="en-PH" sz="7000" dirty="0">
              <a:latin typeface="Buxton Sketch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676401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Locate SM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Place pushpins on map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Pan Map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Zoom in/Zoom out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Pick desired landmark</a:t>
            </a:r>
          </a:p>
          <a:p>
            <a:r>
              <a:rPr lang="en-US" sz="2400" dirty="0" smtClean="0"/>
              <a:t>Choice of SM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Pick SM in Metro Manila</a:t>
            </a:r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14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24000"/>
            <a:ext cx="792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Access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Login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Create new account</a:t>
            </a:r>
          </a:p>
          <a:p>
            <a:r>
              <a:rPr lang="en-US" sz="2400" dirty="0" smtClean="0"/>
              <a:t>Bing Map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Zoom in/Zoom out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Pan map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Clear pushpins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Display guide/Help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	Sign out</a:t>
            </a:r>
          </a:p>
          <a:p>
            <a:r>
              <a:rPr lang="en-US" sz="2400" dirty="0" smtClean="0"/>
              <a:t> </a:t>
            </a:r>
          </a:p>
          <a:p>
            <a:endParaRPr lang="en-PH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609601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7000" dirty="0" smtClean="0">
                <a:latin typeface="Buxton Sketch" pitchFamily="66" charset="0"/>
              </a:rPr>
              <a:t>CONCEPTS</a:t>
            </a:r>
            <a:endParaRPr lang="en-PH" sz="7000" dirty="0">
              <a:latin typeface="Buxton Sketch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8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772400" cy="1456267"/>
          </a:xfrm>
        </p:spPr>
        <p:txBody>
          <a:bodyPr>
            <a:normAutofit/>
          </a:bodyPr>
          <a:lstStyle/>
          <a:p>
            <a:pPr algn="ctr"/>
            <a:r>
              <a:rPr lang="en-PH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itchFamily="66" charset="0"/>
              </a:rPr>
              <a:t>Description</a:t>
            </a:r>
            <a:endParaRPr lang="en-PH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10600" cy="4525963"/>
          </a:xfrm>
        </p:spPr>
        <p:txBody>
          <a:bodyPr>
            <a:normAutofit/>
          </a:bodyPr>
          <a:lstStyle/>
          <a:p>
            <a:r>
              <a:rPr lang="en-PH" sz="3600" b="1" dirty="0"/>
              <a:t>S</a:t>
            </a:r>
            <a:r>
              <a:rPr lang="en-PH" sz="3600" b="1" dirty="0" smtClean="0"/>
              <a:t>hows </a:t>
            </a:r>
            <a:r>
              <a:rPr lang="en-PH" sz="3600" b="1" dirty="0"/>
              <a:t>a certain </a:t>
            </a:r>
            <a:r>
              <a:rPr lang="en-PH" sz="3600" b="1" dirty="0" smtClean="0"/>
              <a:t>area;  </a:t>
            </a:r>
            <a:r>
              <a:rPr lang="en-PH" sz="3600" b="1" dirty="0"/>
              <a:t>specific place</a:t>
            </a:r>
            <a:r>
              <a:rPr lang="en-PH" sz="3600" b="1" dirty="0" smtClean="0"/>
              <a:t>.</a:t>
            </a:r>
          </a:p>
          <a:p>
            <a:r>
              <a:rPr lang="en-PH" sz="3600" b="1" dirty="0" smtClean="0"/>
              <a:t>Mapping </a:t>
            </a:r>
            <a:r>
              <a:rPr lang="en-PH" sz="3600" b="1" dirty="0"/>
              <a:t>out public transit </a:t>
            </a:r>
            <a:r>
              <a:rPr lang="en-PH" sz="3600" b="1" dirty="0" smtClean="0"/>
              <a:t>directions</a:t>
            </a:r>
          </a:p>
        </p:txBody>
      </p:sp>
    </p:spTree>
    <p:extLst>
      <p:ext uri="{BB962C8B-B14F-4D97-AF65-F5344CB8AC3E}">
        <p14:creationId xmlns:p14="http://schemas.microsoft.com/office/powerpoint/2010/main" val="364433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PH" sz="7200" b="1" dirty="0" smtClean="0">
                <a:latin typeface="Buxton Sketch" pitchFamily="66" charset="0"/>
              </a:rPr>
              <a:t>Analysis</a:t>
            </a:r>
            <a:endParaRPr lang="en-PH" sz="7200" b="1" dirty="0">
              <a:latin typeface="Buxton Sketch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25963"/>
          </a:xfrm>
        </p:spPr>
        <p:txBody>
          <a:bodyPr>
            <a:noAutofit/>
          </a:bodyPr>
          <a:lstStyle/>
          <a:p>
            <a:r>
              <a:rPr lang="en-PH" sz="3200" b="1" dirty="0"/>
              <a:t>Allows you to choose your </a:t>
            </a:r>
            <a:r>
              <a:rPr lang="en-PH" sz="3200" b="1" dirty="0" smtClean="0"/>
              <a:t>location</a:t>
            </a:r>
          </a:p>
          <a:p>
            <a:r>
              <a:rPr lang="en-PH" sz="3200" b="1" dirty="0"/>
              <a:t>Helps to reach destination in the most efficient way.</a:t>
            </a:r>
          </a:p>
          <a:p>
            <a:endParaRPr lang="en-PH" sz="3200" b="1" dirty="0" smtClean="0"/>
          </a:p>
          <a:p>
            <a:endParaRPr lang="en-PH" sz="3200" b="1" dirty="0"/>
          </a:p>
        </p:txBody>
      </p:sp>
    </p:spTree>
    <p:extLst>
      <p:ext uri="{BB962C8B-B14F-4D97-AF65-F5344CB8AC3E}">
        <p14:creationId xmlns:p14="http://schemas.microsoft.com/office/powerpoint/2010/main" val="22317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81000"/>
            <a:ext cx="8534399" cy="116955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PH" sz="7000" dirty="0" smtClean="0">
                <a:latin typeface="Buxton Sketch" pitchFamily="66" charset="0"/>
              </a:rPr>
              <a:t>ANALYZING</a:t>
            </a:r>
            <a:endParaRPr lang="en-PH" sz="7000" dirty="0">
              <a:latin typeface="Buxton Sketch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524001"/>
            <a:ext cx="8610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Maps			Coordinates	Destination</a:t>
            </a:r>
          </a:p>
          <a:p>
            <a:r>
              <a:rPr lang="en-US" sz="3200" dirty="0" smtClean="0"/>
              <a:t>Direction		Address		Streets</a:t>
            </a:r>
          </a:p>
          <a:p>
            <a:r>
              <a:rPr lang="en-US" sz="3200" dirty="0" smtClean="0"/>
              <a:t>Find			Clear			SM Mall</a:t>
            </a:r>
          </a:p>
          <a:p>
            <a:r>
              <a:rPr lang="en-US" sz="3200" dirty="0" smtClean="0"/>
              <a:t>Location		Places		Process</a:t>
            </a:r>
          </a:p>
          <a:p>
            <a:r>
              <a:rPr lang="en-US" sz="3200" dirty="0" smtClean="0"/>
              <a:t>Distance		Zoom		Login</a:t>
            </a:r>
          </a:p>
          <a:p>
            <a:r>
              <a:rPr lang="en-US" sz="3200" dirty="0" smtClean="0"/>
              <a:t>Routing		Infrastructure	Account</a:t>
            </a:r>
          </a:p>
          <a:p>
            <a:r>
              <a:rPr lang="en-US" sz="3200" dirty="0" smtClean="0"/>
              <a:t>Transit		Landmarks		Sign out</a:t>
            </a:r>
          </a:p>
          <a:p>
            <a:r>
              <a:rPr lang="en-US" sz="3200" dirty="0" smtClean="0"/>
              <a:t>Display		Pushpin		Clear</a:t>
            </a:r>
          </a:p>
          <a:p>
            <a:r>
              <a:rPr lang="en-US" sz="3200" dirty="0" smtClean="0"/>
              <a:t>Show			Pan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8313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7000" dirty="0" smtClean="0">
                <a:latin typeface="Buxton Sketch" pitchFamily="66" charset="0"/>
              </a:rPr>
              <a:t>Behaviour</a:t>
            </a:r>
            <a:endParaRPr lang="en-PH" sz="7000" dirty="0">
              <a:latin typeface="Buxton Sketch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779687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Show Map			Show transit</a:t>
            </a:r>
          </a:p>
          <a:p>
            <a:r>
              <a:rPr lang="en-US" sz="3600" dirty="0" smtClean="0"/>
              <a:t>Choose location		Display landmarks</a:t>
            </a:r>
          </a:p>
          <a:p>
            <a:r>
              <a:rPr lang="en-US" sz="3600" dirty="0" smtClean="0"/>
              <a:t>Choose destination		Show Address</a:t>
            </a:r>
          </a:p>
          <a:p>
            <a:r>
              <a:rPr lang="en-US" sz="3600" dirty="0" smtClean="0"/>
              <a:t>Calculate distance		Clear routes</a:t>
            </a:r>
          </a:p>
          <a:p>
            <a:r>
              <a:rPr lang="en-US" sz="3600" dirty="0" smtClean="0"/>
              <a:t>Find route			Login</a:t>
            </a:r>
          </a:p>
          <a:p>
            <a:r>
              <a:rPr lang="en-US" sz="3600" dirty="0" smtClean="0"/>
              <a:t>Locate SM			Display guide/help</a:t>
            </a:r>
          </a:p>
          <a:p>
            <a:r>
              <a:rPr lang="en-US" sz="3600" dirty="0" smtClean="0"/>
              <a:t>Clear pushpins			Pan Map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892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uxton Sketch" panose="03080500000500000004" pitchFamily="66" charset="0"/>
              </a:rPr>
              <a:t>Relationship between concepts</a:t>
            </a:r>
            <a:endParaRPr lang="en-US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uxton Sketch" panose="030805000005000000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4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30480"/>
            <a:ext cx="8991600" cy="70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000" smtClean="0">
                <a:latin typeface="Buxton Sketch" panose="03080500000500000004" pitchFamily="66" charset="0"/>
              </a:rPr>
              <a:t>USE-CASE DIAGRAM</a:t>
            </a:r>
            <a:endParaRPr lang="en-US" sz="7000" dirty="0">
              <a:latin typeface="Buxton Sketch" panose="030805000005000000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4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" y="990600"/>
            <a:ext cx="921079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2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1337</TotalTime>
  <Words>69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Buxton Sketch</vt:lpstr>
      <vt:lpstr>Calibri</vt:lpstr>
      <vt:lpstr>Calibri Light</vt:lpstr>
      <vt:lpstr>Copperplate Gothic Bold</vt:lpstr>
      <vt:lpstr>Celestial</vt:lpstr>
      <vt:lpstr>MALL FINDER APPLICATION</vt:lpstr>
      <vt:lpstr>Description</vt:lpstr>
      <vt:lpstr>Analysis</vt:lpstr>
      <vt:lpstr>PowerPoint Presentation</vt:lpstr>
      <vt:lpstr>Behaviour</vt:lpstr>
      <vt:lpstr>Relationship between concepts</vt:lpstr>
      <vt:lpstr>PowerPoint Presentation</vt:lpstr>
      <vt:lpstr>USE-CASE DIAGRAM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 Ericka Cruz</dc:creator>
  <cp:lastModifiedBy>ANDRES JOHANN SEBASTIAN</cp:lastModifiedBy>
  <cp:revision>52</cp:revision>
  <dcterms:created xsi:type="dcterms:W3CDTF">2014-06-26T11:05:45Z</dcterms:created>
  <dcterms:modified xsi:type="dcterms:W3CDTF">2014-09-24T03:35:14Z</dcterms:modified>
</cp:coreProperties>
</file>