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JANA V</a:t>
            </a:r>
          </a:p>
          <a:p>
            <a:pPr algn="just">
              <a:lnSpc>
                <a:spcPct val="150000"/>
              </a:lnSpc>
            </a:pPr>
            <a:r>
              <a:rPr lang="en-US" sz="2400" dirty="0"/>
              <a:t>REGISTER NO        : 22130310362</a:t>
            </a:r>
            <a:r>
              <a:rPr lang="en-IN" sz="2400" dirty="0"/>
              <a:t>14</a:t>
            </a:r>
            <a:r>
              <a:rPr lang="en-US" sz="2400" dirty="0"/>
              <a:t>/  </a:t>
            </a:r>
            <a:r>
              <a:rPr lang="en-IN" sz="2400" dirty="0"/>
              <a:t>79FE7418C8CBE599CF847FF88CF16D0B</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30</cp:revision>
  <dcterms:created xsi:type="dcterms:W3CDTF">2024-03-29T15:07:22Z</dcterms:created>
  <dcterms:modified xsi:type="dcterms:W3CDTF">2024-09-30T10:15:05Z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