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63" r:id="rId4"/>
    <p:sldId id="265" r:id="rId5"/>
    <p:sldId id="266" r:id="rId6"/>
    <p:sldId id="273" r:id="rId7"/>
    <p:sldId id="267" r:id="rId8"/>
    <p:sldId id="268" r:id="rId9"/>
    <p:sldId id="269" r:id="rId10"/>
    <p:sldId id="270" r:id="rId11"/>
    <p:sldId id="293" r:id="rId12"/>
    <p:sldId id="272" r:id="rId13"/>
    <p:sldId id="279" r:id="rId14"/>
    <p:sldId id="287" r:id="rId15"/>
    <p:sldId id="288" r:id="rId16"/>
    <p:sldId id="280" r:id="rId17"/>
    <p:sldId id="282" r:id="rId18"/>
    <p:sldId id="283" r:id="rId19"/>
    <p:sldId id="284" r:id="rId20"/>
    <p:sldId id="285" r:id="rId21"/>
    <p:sldId id="294" r:id="rId22"/>
    <p:sldId id="274" r:id="rId23"/>
    <p:sldId id="289" r:id="rId24"/>
    <p:sldId id="275" r:id="rId25"/>
    <p:sldId id="290" r:id="rId26"/>
    <p:sldId id="291" r:id="rId27"/>
    <p:sldId id="295" r:id="rId28"/>
    <p:sldId id="292" r:id="rId29"/>
    <p:sldId id="29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EB9D2E-AF49-4B54-89B5-B51E56A55595}" v="9" dt="2020-10-17T10:36:45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77787" autoAdjust="0"/>
  </p:normalViewPr>
  <p:slideViewPr>
    <p:cSldViewPr snapToGrid="0">
      <p:cViewPr varScale="1">
        <p:scale>
          <a:sx n="88" d="100"/>
          <a:sy n="88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, C.W. (Chi Wai)" userId="933149d6-b401-4efc-8bb5-ebdb0e14c929" providerId="ADAL" clId="{DAEB9D2E-AF49-4B54-89B5-B51E56A55595}"/>
    <pc:docChg chg="undo custSel delSld modSld">
      <pc:chgData name="Man, C.W. (Chi Wai)" userId="933149d6-b401-4efc-8bb5-ebdb0e14c929" providerId="ADAL" clId="{DAEB9D2E-AF49-4B54-89B5-B51E56A55595}" dt="2020-10-17T15:31:33.518" v="339" actId="2696"/>
      <pc:docMkLst>
        <pc:docMk/>
      </pc:docMkLst>
      <pc:sldChg chg="modSp">
        <pc:chgData name="Man, C.W. (Chi Wai)" userId="933149d6-b401-4efc-8bb5-ebdb0e14c929" providerId="ADAL" clId="{DAEB9D2E-AF49-4B54-89B5-B51E56A55595}" dt="2020-10-17T09:43:27.761" v="24" actId="20577"/>
        <pc:sldMkLst>
          <pc:docMk/>
          <pc:sldMk cId="1554631805" sldId="256"/>
        </pc:sldMkLst>
        <pc:spChg chg="mod">
          <ac:chgData name="Man, C.W. (Chi Wai)" userId="933149d6-b401-4efc-8bb5-ebdb0e14c929" providerId="ADAL" clId="{DAEB9D2E-AF49-4B54-89B5-B51E56A55595}" dt="2020-10-17T09:43:27.761" v="24" actId="20577"/>
          <ac:spMkLst>
            <pc:docMk/>
            <pc:sldMk cId="1554631805" sldId="256"/>
            <ac:spMk id="2" creationId="{5D40FA85-95C1-4800-AEFF-89AEE909F8ED}"/>
          </ac:spMkLst>
        </pc:spChg>
      </pc:sldChg>
      <pc:sldChg chg="modSp">
        <pc:chgData name="Man, C.W. (Chi Wai)" userId="933149d6-b401-4efc-8bb5-ebdb0e14c929" providerId="ADAL" clId="{DAEB9D2E-AF49-4B54-89B5-B51E56A55595}" dt="2020-10-17T11:06:48.489" v="319" actId="6549"/>
        <pc:sldMkLst>
          <pc:docMk/>
          <pc:sldMk cId="486384856" sldId="258"/>
        </pc:sldMkLst>
        <pc:spChg chg="mod">
          <ac:chgData name="Man, C.W. (Chi Wai)" userId="933149d6-b401-4efc-8bb5-ebdb0e14c929" providerId="ADAL" clId="{DAEB9D2E-AF49-4B54-89B5-B51E56A55595}" dt="2020-10-17T09:43:41.810" v="26" actId="20577"/>
          <ac:spMkLst>
            <pc:docMk/>
            <pc:sldMk cId="486384856" sldId="258"/>
            <ac:spMk id="2" creationId="{6BCD4022-A61F-44B8-854B-AEA06E198C66}"/>
          </ac:spMkLst>
        </pc:spChg>
        <pc:spChg chg="mod">
          <ac:chgData name="Man, C.W. (Chi Wai)" userId="933149d6-b401-4efc-8bb5-ebdb0e14c929" providerId="ADAL" clId="{DAEB9D2E-AF49-4B54-89B5-B51E56A55595}" dt="2020-10-17T11:06:48.489" v="319" actId="6549"/>
          <ac:spMkLst>
            <pc:docMk/>
            <pc:sldMk cId="486384856" sldId="258"/>
            <ac:spMk id="3" creationId="{44B65939-CDA6-450E-AA43-30D420EBE5E3}"/>
          </ac:spMkLst>
        </pc:spChg>
      </pc:sldChg>
      <pc:sldChg chg="del">
        <pc:chgData name="Man, C.W. (Chi Wai)" userId="933149d6-b401-4efc-8bb5-ebdb0e14c929" providerId="ADAL" clId="{DAEB9D2E-AF49-4B54-89B5-B51E56A55595}" dt="2020-10-17T15:31:33.318" v="320" actId="2696"/>
        <pc:sldMkLst>
          <pc:docMk/>
          <pc:sldMk cId="1781267992" sldId="259"/>
        </pc:sldMkLst>
      </pc:sldChg>
      <pc:sldChg chg="del">
        <pc:chgData name="Man, C.W. (Chi Wai)" userId="933149d6-b401-4efc-8bb5-ebdb0e14c929" providerId="ADAL" clId="{DAEB9D2E-AF49-4B54-89B5-B51E56A55595}" dt="2020-10-17T15:31:33.387" v="324" actId="2696"/>
        <pc:sldMkLst>
          <pc:docMk/>
          <pc:sldMk cId="4001450864" sldId="260"/>
        </pc:sldMkLst>
      </pc:sldChg>
      <pc:sldChg chg="del">
        <pc:chgData name="Man, C.W. (Chi Wai)" userId="933149d6-b401-4efc-8bb5-ebdb0e14c929" providerId="ADAL" clId="{DAEB9D2E-AF49-4B54-89B5-B51E56A55595}" dt="2020-10-17T15:31:33.402" v="326" actId="2696"/>
        <pc:sldMkLst>
          <pc:docMk/>
          <pc:sldMk cId="2227672427" sldId="261"/>
        </pc:sldMkLst>
      </pc:sldChg>
      <pc:sldChg chg="del">
        <pc:chgData name="Man, C.W. (Chi Wai)" userId="933149d6-b401-4efc-8bb5-ebdb0e14c929" providerId="ADAL" clId="{DAEB9D2E-AF49-4B54-89B5-B51E56A55595}" dt="2020-10-17T15:31:33.333" v="321" actId="2696"/>
        <pc:sldMkLst>
          <pc:docMk/>
          <pc:sldMk cId="4030344696" sldId="266"/>
        </pc:sldMkLst>
      </pc:sldChg>
      <pc:sldChg chg="del">
        <pc:chgData name="Man, C.W. (Chi Wai)" userId="933149d6-b401-4efc-8bb5-ebdb0e14c929" providerId="ADAL" clId="{DAEB9D2E-AF49-4B54-89B5-B51E56A55595}" dt="2020-10-17T15:31:33.349" v="322" actId="2696"/>
        <pc:sldMkLst>
          <pc:docMk/>
          <pc:sldMk cId="3349629977" sldId="267"/>
        </pc:sldMkLst>
      </pc:sldChg>
      <pc:sldChg chg="del">
        <pc:chgData name="Man, C.W. (Chi Wai)" userId="933149d6-b401-4efc-8bb5-ebdb0e14c929" providerId="ADAL" clId="{DAEB9D2E-AF49-4B54-89B5-B51E56A55595}" dt="2020-10-17T15:31:33.402" v="325" actId="2696"/>
        <pc:sldMkLst>
          <pc:docMk/>
          <pc:sldMk cId="1871802267" sldId="268"/>
        </pc:sldMkLst>
      </pc:sldChg>
      <pc:sldChg chg="del">
        <pc:chgData name="Man, C.W. (Chi Wai)" userId="933149d6-b401-4efc-8bb5-ebdb0e14c929" providerId="ADAL" clId="{DAEB9D2E-AF49-4B54-89B5-B51E56A55595}" dt="2020-10-17T15:31:33.371" v="323" actId="2696"/>
        <pc:sldMkLst>
          <pc:docMk/>
          <pc:sldMk cId="3967333511" sldId="269"/>
        </pc:sldMkLst>
      </pc:sldChg>
      <pc:sldChg chg="del">
        <pc:chgData name="Man, C.W. (Chi Wai)" userId="933149d6-b401-4efc-8bb5-ebdb0e14c929" providerId="ADAL" clId="{DAEB9D2E-AF49-4B54-89B5-B51E56A55595}" dt="2020-10-17T15:31:33.518" v="339" actId="2696"/>
        <pc:sldMkLst>
          <pc:docMk/>
          <pc:sldMk cId="2860710631" sldId="270"/>
        </pc:sldMkLst>
      </pc:sldChg>
      <pc:sldChg chg="del">
        <pc:chgData name="Man, C.W. (Chi Wai)" userId="933149d6-b401-4efc-8bb5-ebdb0e14c929" providerId="ADAL" clId="{DAEB9D2E-AF49-4B54-89B5-B51E56A55595}" dt="2020-10-17T15:31:33.418" v="327" actId="2696"/>
        <pc:sldMkLst>
          <pc:docMk/>
          <pc:sldMk cId="2550890923" sldId="271"/>
        </pc:sldMkLst>
      </pc:sldChg>
      <pc:sldChg chg="del">
        <pc:chgData name="Man, C.W. (Chi Wai)" userId="933149d6-b401-4efc-8bb5-ebdb0e14c929" providerId="ADAL" clId="{DAEB9D2E-AF49-4B54-89B5-B51E56A55595}" dt="2020-10-17T15:31:33.418" v="328" actId="2696"/>
        <pc:sldMkLst>
          <pc:docMk/>
          <pc:sldMk cId="1477939275" sldId="272"/>
        </pc:sldMkLst>
      </pc:sldChg>
      <pc:sldChg chg="del">
        <pc:chgData name="Man, C.W. (Chi Wai)" userId="933149d6-b401-4efc-8bb5-ebdb0e14c929" providerId="ADAL" clId="{DAEB9D2E-AF49-4B54-89B5-B51E56A55595}" dt="2020-10-17T15:31:33.433" v="329" actId="2696"/>
        <pc:sldMkLst>
          <pc:docMk/>
          <pc:sldMk cId="3369718526" sldId="273"/>
        </pc:sldMkLst>
      </pc:sldChg>
      <pc:sldChg chg="del">
        <pc:chgData name="Man, C.W. (Chi Wai)" userId="933149d6-b401-4efc-8bb5-ebdb0e14c929" providerId="ADAL" clId="{DAEB9D2E-AF49-4B54-89B5-B51E56A55595}" dt="2020-10-17T15:31:33.449" v="330" actId="2696"/>
        <pc:sldMkLst>
          <pc:docMk/>
          <pc:sldMk cId="3547337137" sldId="274"/>
        </pc:sldMkLst>
      </pc:sldChg>
      <pc:sldChg chg="del">
        <pc:chgData name="Man, C.W. (Chi Wai)" userId="933149d6-b401-4efc-8bb5-ebdb0e14c929" providerId="ADAL" clId="{DAEB9D2E-AF49-4B54-89B5-B51E56A55595}" dt="2020-10-17T15:31:33.449" v="331" actId="2696"/>
        <pc:sldMkLst>
          <pc:docMk/>
          <pc:sldMk cId="341866082" sldId="275"/>
        </pc:sldMkLst>
      </pc:sldChg>
      <pc:sldChg chg="del">
        <pc:chgData name="Man, C.W. (Chi Wai)" userId="933149d6-b401-4efc-8bb5-ebdb0e14c929" providerId="ADAL" clId="{DAEB9D2E-AF49-4B54-89B5-B51E56A55595}" dt="2020-10-17T15:31:33.465" v="332" actId="2696"/>
        <pc:sldMkLst>
          <pc:docMk/>
          <pc:sldMk cId="893548894" sldId="276"/>
        </pc:sldMkLst>
      </pc:sldChg>
      <pc:sldChg chg="del">
        <pc:chgData name="Man, C.W. (Chi Wai)" userId="933149d6-b401-4efc-8bb5-ebdb0e14c929" providerId="ADAL" clId="{DAEB9D2E-AF49-4B54-89B5-B51E56A55595}" dt="2020-10-17T15:31:33.487" v="336" actId="2696"/>
        <pc:sldMkLst>
          <pc:docMk/>
          <pc:sldMk cId="1907589255" sldId="278"/>
        </pc:sldMkLst>
      </pc:sldChg>
      <pc:sldChg chg="del">
        <pc:chgData name="Man, C.W. (Chi Wai)" userId="933149d6-b401-4efc-8bb5-ebdb0e14c929" providerId="ADAL" clId="{DAEB9D2E-AF49-4B54-89B5-B51E56A55595}" dt="2020-10-17T15:31:33.518" v="338" actId="2696"/>
        <pc:sldMkLst>
          <pc:docMk/>
          <pc:sldMk cId="2622119833" sldId="279"/>
        </pc:sldMkLst>
      </pc:sldChg>
      <pc:sldChg chg="del">
        <pc:chgData name="Man, C.W. (Chi Wai)" userId="933149d6-b401-4efc-8bb5-ebdb0e14c929" providerId="ADAL" clId="{DAEB9D2E-AF49-4B54-89B5-B51E56A55595}" dt="2020-10-17T15:31:33.502" v="337" actId="2696"/>
        <pc:sldMkLst>
          <pc:docMk/>
          <pc:sldMk cId="1309369776" sldId="280"/>
        </pc:sldMkLst>
      </pc:sldChg>
      <pc:sldChg chg="del">
        <pc:chgData name="Man, C.W. (Chi Wai)" userId="933149d6-b401-4efc-8bb5-ebdb0e14c929" providerId="ADAL" clId="{DAEB9D2E-AF49-4B54-89B5-B51E56A55595}" dt="2020-10-17T15:31:33.471" v="333" actId="2696"/>
        <pc:sldMkLst>
          <pc:docMk/>
          <pc:sldMk cId="347722329" sldId="281"/>
        </pc:sldMkLst>
      </pc:sldChg>
      <pc:sldChg chg="del">
        <pc:chgData name="Man, C.W. (Chi Wai)" userId="933149d6-b401-4efc-8bb5-ebdb0e14c929" providerId="ADAL" clId="{DAEB9D2E-AF49-4B54-89B5-B51E56A55595}" dt="2020-10-17T15:31:33.471" v="334" actId="2696"/>
        <pc:sldMkLst>
          <pc:docMk/>
          <pc:sldMk cId="3573375045" sldId="282"/>
        </pc:sldMkLst>
      </pc:sldChg>
      <pc:sldChg chg="del">
        <pc:chgData name="Man, C.W. (Chi Wai)" userId="933149d6-b401-4efc-8bb5-ebdb0e14c929" providerId="ADAL" clId="{DAEB9D2E-AF49-4B54-89B5-B51E56A55595}" dt="2020-10-17T15:31:33.487" v="335" actId="2696"/>
        <pc:sldMkLst>
          <pc:docMk/>
          <pc:sldMk cId="2651724070" sldId="283"/>
        </pc:sldMkLst>
      </pc:sldChg>
    </pc:docChg>
  </pc:docChgLst>
  <pc:docChgLst>
    <pc:chgData name="Man, C.W. (Chi Wai)" userId="933149d6-b401-4efc-8bb5-ebdb0e14c929" providerId="ADAL" clId="{CEECF86A-37B6-4D70-9CD1-0151B542EC85}"/>
    <pc:docChg chg="undo custSel addSld delSld modSld sldOrd">
      <pc:chgData name="Man, C.W. (Chi Wai)" userId="933149d6-b401-4efc-8bb5-ebdb0e14c929" providerId="ADAL" clId="{CEECF86A-37B6-4D70-9CD1-0151B542EC85}" dt="2020-10-11T12:52:50.124" v="2470" actId="6549"/>
      <pc:docMkLst>
        <pc:docMk/>
      </pc:docMkLst>
      <pc:sldChg chg="modSp add">
        <pc:chgData name="Man, C.W. (Chi Wai)" userId="933149d6-b401-4efc-8bb5-ebdb0e14c929" providerId="ADAL" clId="{CEECF86A-37B6-4D70-9CD1-0151B542EC85}" dt="2020-10-10T13:11:58.214" v="42" actId="20577"/>
        <pc:sldMkLst>
          <pc:docMk/>
          <pc:sldMk cId="1554631805" sldId="256"/>
        </pc:sldMkLst>
        <pc:spChg chg="mod">
          <ac:chgData name="Man, C.W. (Chi Wai)" userId="933149d6-b401-4efc-8bb5-ebdb0e14c929" providerId="ADAL" clId="{CEECF86A-37B6-4D70-9CD1-0151B542EC85}" dt="2020-10-10T13:11:47.542" v="16" actId="20577"/>
          <ac:spMkLst>
            <pc:docMk/>
            <pc:sldMk cId="1554631805" sldId="256"/>
            <ac:spMk id="2" creationId="{5D40FA85-95C1-4800-AEFF-89AEE909F8ED}"/>
          </ac:spMkLst>
        </pc:spChg>
        <pc:spChg chg="mod">
          <ac:chgData name="Man, C.W. (Chi Wai)" userId="933149d6-b401-4efc-8bb5-ebdb0e14c929" providerId="ADAL" clId="{CEECF86A-37B6-4D70-9CD1-0151B542EC85}" dt="2020-10-10T13:11:58.214" v="42" actId="20577"/>
          <ac:spMkLst>
            <pc:docMk/>
            <pc:sldMk cId="1554631805" sldId="256"/>
            <ac:spMk id="3" creationId="{43D2752B-B405-4623-BAD8-BD1E4EF418A7}"/>
          </ac:spMkLst>
        </pc:spChg>
      </pc:sldChg>
      <pc:sldChg chg="addSp delSp modSp add del">
        <pc:chgData name="Man, C.W. (Chi Wai)" userId="933149d6-b401-4efc-8bb5-ebdb0e14c929" providerId="ADAL" clId="{CEECF86A-37B6-4D70-9CD1-0151B542EC85}" dt="2020-10-10T13:12:14.190" v="46" actId="2696"/>
        <pc:sldMkLst>
          <pc:docMk/>
          <pc:sldMk cId="4289678936" sldId="257"/>
        </pc:sldMkLst>
        <pc:spChg chg="del">
          <ac:chgData name="Man, C.W. (Chi Wai)" userId="933149d6-b401-4efc-8bb5-ebdb0e14c929" providerId="ADAL" clId="{CEECF86A-37B6-4D70-9CD1-0151B542EC85}" dt="2020-10-10T13:12:08.297" v="44" actId="478"/>
          <ac:spMkLst>
            <pc:docMk/>
            <pc:sldMk cId="4289678936" sldId="257"/>
            <ac:spMk id="2" creationId="{5D40FA85-95C1-4800-AEFF-89AEE909F8ED}"/>
          </ac:spMkLst>
        </pc:spChg>
        <pc:spChg chg="del">
          <ac:chgData name="Man, C.W. (Chi Wai)" userId="933149d6-b401-4efc-8bb5-ebdb0e14c929" providerId="ADAL" clId="{CEECF86A-37B6-4D70-9CD1-0151B542EC85}" dt="2020-10-10T13:12:08.297" v="44" actId="478"/>
          <ac:spMkLst>
            <pc:docMk/>
            <pc:sldMk cId="4289678936" sldId="257"/>
            <ac:spMk id="3" creationId="{43D2752B-B405-4623-BAD8-BD1E4EF418A7}"/>
          </ac:spMkLst>
        </pc:spChg>
        <pc:spChg chg="add mod">
          <ac:chgData name="Man, C.W. (Chi Wai)" userId="933149d6-b401-4efc-8bb5-ebdb0e14c929" providerId="ADAL" clId="{CEECF86A-37B6-4D70-9CD1-0151B542EC85}" dt="2020-10-10T13:12:08.297" v="44" actId="478"/>
          <ac:spMkLst>
            <pc:docMk/>
            <pc:sldMk cId="4289678936" sldId="257"/>
            <ac:spMk id="5" creationId="{1F9D1869-1D13-4B34-A558-2F08138B30E4}"/>
          </ac:spMkLst>
        </pc:spChg>
        <pc:spChg chg="add mod">
          <ac:chgData name="Man, C.W. (Chi Wai)" userId="933149d6-b401-4efc-8bb5-ebdb0e14c929" providerId="ADAL" clId="{CEECF86A-37B6-4D70-9CD1-0151B542EC85}" dt="2020-10-10T13:12:08.297" v="44" actId="478"/>
          <ac:spMkLst>
            <pc:docMk/>
            <pc:sldMk cId="4289678936" sldId="257"/>
            <ac:spMk id="7" creationId="{E8A0B20C-CC3A-41BE-9DF8-65102B8D50E3}"/>
          </ac:spMkLst>
        </pc:spChg>
      </pc:sldChg>
      <pc:sldChg chg="modSp add">
        <pc:chgData name="Man, C.W. (Chi Wai)" userId="933149d6-b401-4efc-8bb5-ebdb0e14c929" providerId="ADAL" clId="{CEECF86A-37B6-4D70-9CD1-0151B542EC85}" dt="2020-10-10T13:43:20.060" v="747" actId="20577"/>
        <pc:sldMkLst>
          <pc:docMk/>
          <pc:sldMk cId="486384856" sldId="258"/>
        </pc:sldMkLst>
        <pc:spChg chg="mod">
          <ac:chgData name="Man, C.W. (Chi Wai)" userId="933149d6-b401-4efc-8bb5-ebdb0e14c929" providerId="ADAL" clId="{CEECF86A-37B6-4D70-9CD1-0151B542EC85}" dt="2020-10-10T13:13:26.201" v="77" actId="20577"/>
          <ac:spMkLst>
            <pc:docMk/>
            <pc:sldMk cId="486384856" sldId="258"/>
            <ac:spMk id="2" creationId="{6BCD4022-A61F-44B8-854B-AEA06E198C66}"/>
          </ac:spMkLst>
        </pc:spChg>
        <pc:spChg chg="mod">
          <ac:chgData name="Man, C.W. (Chi Wai)" userId="933149d6-b401-4efc-8bb5-ebdb0e14c929" providerId="ADAL" clId="{CEECF86A-37B6-4D70-9CD1-0151B542EC85}" dt="2020-10-10T13:43:20.060" v="747" actId="20577"/>
          <ac:spMkLst>
            <pc:docMk/>
            <pc:sldMk cId="486384856" sldId="258"/>
            <ac:spMk id="3" creationId="{44B65939-CDA6-450E-AA43-30D420EBE5E3}"/>
          </ac:spMkLst>
        </pc:spChg>
      </pc:sldChg>
      <pc:sldChg chg="modSp add">
        <pc:chgData name="Man, C.W. (Chi Wai)" userId="933149d6-b401-4efc-8bb5-ebdb0e14c929" providerId="ADAL" clId="{CEECF86A-37B6-4D70-9CD1-0151B542EC85}" dt="2020-10-10T13:44:58.703" v="897" actId="20577"/>
        <pc:sldMkLst>
          <pc:docMk/>
          <pc:sldMk cId="1781267992" sldId="259"/>
        </pc:sldMkLst>
        <pc:spChg chg="mod">
          <ac:chgData name="Man, C.W. (Chi Wai)" userId="933149d6-b401-4efc-8bb5-ebdb0e14c929" providerId="ADAL" clId="{CEECF86A-37B6-4D70-9CD1-0151B542EC85}" dt="2020-10-10T13:42:33.268" v="662" actId="6549"/>
          <ac:spMkLst>
            <pc:docMk/>
            <pc:sldMk cId="1781267992" sldId="259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3:44:58.703" v="897" actId="20577"/>
          <ac:spMkLst>
            <pc:docMk/>
            <pc:sldMk cId="1781267992" sldId="259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0T14:24:49.249" v="1719" actId="20577"/>
        <pc:sldMkLst>
          <pc:docMk/>
          <pc:sldMk cId="4001450864" sldId="260"/>
        </pc:sldMkLst>
        <pc:spChg chg="mod">
          <ac:chgData name="Man, C.W. (Chi Wai)" userId="933149d6-b401-4efc-8bb5-ebdb0e14c929" providerId="ADAL" clId="{CEECF86A-37B6-4D70-9CD1-0151B542EC85}" dt="2020-10-10T13:43:23.345" v="748"/>
          <ac:spMkLst>
            <pc:docMk/>
            <pc:sldMk cId="4001450864" sldId="260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4:24:49.249" v="1719" actId="20577"/>
          <ac:spMkLst>
            <pc:docMk/>
            <pc:sldMk cId="4001450864" sldId="260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0T13:49:20.148" v="1139" actId="20577"/>
        <pc:sldMkLst>
          <pc:docMk/>
          <pc:sldMk cId="2227672427" sldId="261"/>
        </pc:sldMkLst>
        <pc:spChg chg="mod">
          <ac:chgData name="Man, C.W. (Chi Wai)" userId="933149d6-b401-4efc-8bb5-ebdb0e14c929" providerId="ADAL" clId="{CEECF86A-37B6-4D70-9CD1-0151B542EC85}" dt="2020-10-10T13:44:17.955" v="894" actId="20577"/>
          <ac:spMkLst>
            <pc:docMk/>
            <pc:sldMk cId="2227672427" sldId="261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3:49:20.148" v="1139" actId="20577"/>
          <ac:spMkLst>
            <pc:docMk/>
            <pc:sldMk cId="2227672427" sldId="261"/>
            <ac:spMk id="3" creationId="{AE4E187C-B238-487B-AE5A-41CA65B57D44}"/>
          </ac:spMkLst>
        </pc:spChg>
      </pc:sldChg>
      <pc:sldChg chg="modSp add del">
        <pc:chgData name="Man, C.W. (Chi Wai)" userId="933149d6-b401-4efc-8bb5-ebdb0e14c929" providerId="ADAL" clId="{CEECF86A-37B6-4D70-9CD1-0151B542EC85}" dt="2020-10-10T14:29:54.447" v="1875" actId="2696"/>
        <pc:sldMkLst>
          <pc:docMk/>
          <pc:sldMk cId="2398667745" sldId="262"/>
        </pc:sldMkLst>
        <pc:spChg chg="mod">
          <ac:chgData name="Man, C.W. (Chi Wai)" userId="933149d6-b401-4efc-8bb5-ebdb0e14c929" providerId="ADAL" clId="{CEECF86A-37B6-4D70-9CD1-0151B542EC85}" dt="2020-10-10T14:26:11.770" v="1857" actId="20577"/>
          <ac:spMkLst>
            <pc:docMk/>
            <pc:sldMk cId="2398667745" sldId="262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3:53:38.009" v="1214" actId="20577"/>
          <ac:spMkLst>
            <pc:docMk/>
            <pc:sldMk cId="2398667745" sldId="262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1T12:52:50.124" v="2470" actId="6549"/>
        <pc:sldMkLst>
          <pc:docMk/>
          <pc:sldMk cId="2790616843" sldId="263"/>
        </pc:sldMkLst>
        <pc:spChg chg="mod">
          <ac:chgData name="Man, C.W. (Chi Wai)" userId="933149d6-b401-4efc-8bb5-ebdb0e14c929" providerId="ADAL" clId="{CEECF86A-37B6-4D70-9CD1-0151B542EC85}" dt="2020-10-10T13:54:54.952" v="1228" actId="20577"/>
          <ac:spMkLst>
            <pc:docMk/>
            <pc:sldMk cId="2790616843" sldId="263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1T12:52:50.124" v="2470" actId="6549"/>
          <ac:spMkLst>
            <pc:docMk/>
            <pc:sldMk cId="2790616843" sldId="263"/>
            <ac:spMk id="3" creationId="{AE4E187C-B238-487B-AE5A-41CA65B57D44}"/>
          </ac:spMkLst>
        </pc:spChg>
      </pc:sldChg>
      <pc:sldChg chg="addSp modSp add del">
        <pc:chgData name="Man, C.W. (Chi Wai)" userId="933149d6-b401-4efc-8bb5-ebdb0e14c929" providerId="ADAL" clId="{CEECF86A-37B6-4D70-9CD1-0151B542EC85}" dt="2020-10-10T14:17:05.405" v="1474" actId="2696"/>
        <pc:sldMkLst>
          <pc:docMk/>
          <pc:sldMk cId="3587216955" sldId="264"/>
        </pc:sldMkLst>
        <pc:spChg chg="mod">
          <ac:chgData name="Man, C.W. (Chi Wai)" userId="933149d6-b401-4efc-8bb5-ebdb0e14c929" providerId="ADAL" clId="{CEECF86A-37B6-4D70-9CD1-0151B542EC85}" dt="2020-10-10T14:11:12.293" v="1457" actId="6549"/>
          <ac:spMkLst>
            <pc:docMk/>
            <pc:sldMk cId="3587216955" sldId="264"/>
            <ac:spMk id="2" creationId="{00C75B0D-5384-4B3A-B050-2106A4B6999A}"/>
          </ac:spMkLst>
        </pc:spChg>
        <pc:spChg chg="add mod">
          <ac:chgData name="Man, C.W. (Chi Wai)" userId="933149d6-b401-4efc-8bb5-ebdb0e14c929" providerId="ADAL" clId="{CEECF86A-37B6-4D70-9CD1-0151B542EC85}" dt="2020-10-10T14:11:09.800" v="1454"/>
          <ac:spMkLst>
            <pc:docMk/>
            <pc:sldMk cId="3587216955" sldId="264"/>
            <ac:spMk id="4" creationId="{E9D2AEC0-8288-4763-9363-EFF496690246}"/>
          </ac:spMkLst>
        </pc:spChg>
        <pc:picChg chg="add">
          <ac:chgData name="Man, C.W. (Chi Wai)" userId="933149d6-b401-4efc-8bb5-ebdb0e14c929" providerId="ADAL" clId="{CEECF86A-37B6-4D70-9CD1-0151B542EC85}" dt="2020-10-10T14:10:55.792" v="1452"/>
          <ac:picMkLst>
            <pc:docMk/>
            <pc:sldMk cId="3587216955" sldId="264"/>
            <ac:picMk id="5" creationId="{D9FB9BE8-2D67-408F-83AA-25498190697A}"/>
          </ac:picMkLst>
        </pc:picChg>
      </pc:sldChg>
      <pc:sldChg chg="addSp modSp add del">
        <pc:chgData name="Man, C.W. (Chi Wai)" userId="933149d6-b401-4efc-8bb5-ebdb0e14c929" providerId="ADAL" clId="{CEECF86A-37B6-4D70-9CD1-0151B542EC85}" dt="2020-10-10T14:22:16.670" v="1655" actId="2696"/>
        <pc:sldMkLst>
          <pc:docMk/>
          <pc:sldMk cId="2999736068" sldId="265"/>
        </pc:sldMkLst>
        <pc:spChg chg="add mod">
          <ac:chgData name="Man, C.W. (Chi Wai)" userId="933149d6-b401-4efc-8bb5-ebdb0e14c929" providerId="ADAL" clId="{CEECF86A-37B6-4D70-9CD1-0151B542EC85}" dt="2020-10-10T14:11:55.539" v="1461" actId="1076"/>
          <ac:spMkLst>
            <pc:docMk/>
            <pc:sldMk cId="2999736068" sldId="265"/>
            <ac:spMk id="4" creationId="{464C1F23-9FF6-445E-A986-2DDD025AF5C8}"/>
          </ac:spMkLst>
        </pc:spChg>
      </pc:sldChg>
      <pc:sldChg chg="addSp delSp add">
        <pc:chgData name="Man, C.W. (Chi Wai)" userId="933149d6-b401-4efc-8bb5-ebdb0e14c929" providerId="ADAL" clId="{CEECF86A-37B6-4D70-9CD1-0151B542EC85}" dt="2020-10-10T14:12:28.293" v="1471" actId="478"/>
        <pc:sldMkLst>
          <pc:docMk/>
          <pc:sldMk cId="4030344696" sldId="266"/>
        </pc:sldMkLst>
        <pc:spChg chg="add del">
          <ac:chgData name="Man, C.W. (Chi Wai)" userId="933149d6-b401-4efc-8bb5-ebdb0e14c929" providerId="ADAL" clId="{CEECF86A-37B6-4D70-9CD1-0151B542EC85}" dt="2020-10-10T14:12:19.822" v="1464" actId="478"/>
          <ac:spMkLst>
            <pc:docMk/>
            <pc:sldMk cId="4030344696" sldId="266"/>
            <ac:spMk id="6" creationId="{CCCF0826-E6B4-42A7-9134-7CEF5B371416}"/>
          </ac:spMkLst>
        </pc:spChg>
        <pc:spChg chg="add del">
          <ac:chgData name="Man, C.W. (Chi Wai)" userId="933149d6-b401-4efc-8bb5-ebdb0e14c929" providerId="ADAL" clId="{CEECF86A-37B6-4D70-9CD1-0151B542EC85}" dt="2020-10-10T14:12:26.517" v="1470" actId="478"/>
          <ac:spMkLst>
            <pc:docMk/>
            <pc:sldMk cId="4030344696" sldId="266"/>
            <ac:spMk id="7" creationId="{B6CFAE31-8F29-4685-B700-27528C92AE39}"/>
          </ac:spMkLst>
        </pc:spChg>
        <pc:spChg chg="add del">
          <ac:chgData name="Man, C.W. (Chi Wai)" userId="933149d6-b401-4efc-8bb5-ebdb0e14c929" providerId="ADAL" clId="{CEECF86A-37B6-4D70-9CD1-0151B542EC85}" dt="2020-10-10T14:12:25.102" v="1468" actId="478"/>
          <ac:spMkLst>
            <pc:docMk/>
            <pc:sldMk cId="4030344696" sldId="266"/>
            <ac:spMk id="8" creationId="{AFF86B56-7E4B-4CB5-B1B4-B0A188F5815E}"/>
          </ac:spMkLst>
        </pc:spChg>
        <pc:spChg chg="add del">
          <ac:chgData name="Man, C.W. (Chi Wai)" userId="933149d6-b401-4efc-8bb5-ebdb0e14c929" providerId="ADAL" clId="{CEECF86A-37B6-4D70-9CD1-0151B542EC85}" dt="2020-10-10T14:12:28.293" v="1471" actId="478"/>
          <ac:spMkLst>
            <pc:docMk/>
            <pc:sldMk cId="4030344696" sldId="266"/>
            <ac:spMk id="9" creationId="{B9424509-8C6E-4460-A9B0-189A412175FC}"/>
          </ac:spMkLst>
        </pc:spChg>
        <pc:spChg chg="add del">
          <ac:chgData name="Man, C.W. (Chi Wai)" userId="933149d6-b401-4efc-8bb5-ebdb0e14c929" providerId="ADAL" clId="{CEECF86A-37B6-4D70-9CD1-0151B542EC85}" dt="2020-10-10T14:12:25.853" v="1469" actId="478"/>
          <ac:spMkLst>
            <pc:docMk/>
            <pc:sldMk cId="4030344696" sldId="266"/>
            <ac:spMk id="10" creationId="{38DF9A19-1B97-49A6-8E97-08DAA9134AF1}"/>
          </ac:spMkLst>
        </pc:spChg>
        <pc:spChg chg="add del">
          <ac:chgData name="Man, C.W. (Chi Wai)" userId="933149d6-b401-4efc-8bb5-ebdb0e14c929" providerId="ADAL" clId="{CEECF86A-37B6-4D70-9CD1-0151B542EC85}" dt="2020-10-10T14:12:24.189" v="1467" actId="478"/>
          <ac:spMkLst>
            <pc:docMk/>
            <pc:sldMk cId="4030344696" sldId="266"/>
            <ac:spMk id="11" creationId="{E7333AE6-BC79-42FC-9754-1DC786146DCD}"/>
          </ac:spMkLst>
        </pc:spChg>
        <pc:spChg chg="add del">
          <ac:chgData name="Man, C.W. (Chi Wai)" userId="933149d6-b401-4efc-8bb5-ebdb0e14c929" providerId="ADAL" clId="{CEECF86A-37B6-4D70-9CD1-0151B542EC85}" dt="2020-10-10T14:12:23.046" v="1466" actId="478"/>
          <ac:spMkLst>
            <pc:docMk/>
            <pc:sldMk cId="4030344696" sldId="266"/>
            <ac:spMk id="12" creationId="{2139E661-C2AA-489C-A8DF-C6D5EB08A808}"/>
          </ac:spMkLst>
        </pc:spChg>
        <pc:picChg chg="add del">
          <ac:chgData name="Man, C.W. (Chi Wai)" userId="933149d6-b401-4efc-8bb5-ebdb0e14c929" providerId="ADAL" clId="{CEECF86A-37B6-4D70-9CD1-0151B542EC85}" dt="2020-10-10T14:12:21.568" v="1465" actId="478"/>
          <ac:picMkLst>
            <pc:docMk/>
            <pc:sldMk cId="4030344696" sldId="266"/>
            <ac:picMk id="4" creationId="{058C755C-851C-4FA2-9AFB-979112DC9F2D}"/>
          </ac:picMkLst>
        </pc:picChg>
        <pc:picChg chg="add">
          <ac:chgData name="Man, C.W. (Chi Wai)" userId="933149d6-b401-4efc-8bb5-ebdb0e14c929" providerId="ADAL" clId="{CEECF86A-37B6-4D70-9CD1-0151B542EC85}" dt="2020-10-10T14:12:15.013" v="1463"/>
          <ac:picMkLst>
            <pc:docMk/>
            <pc:sldMk cId="4030344696" sldId="266"/>
            <ac:picMk id="5" creationId="{8C80A32D-BAA3-4965-91E4-5C424B3E543A}"/>
          </ac:picMkLst>
        </pc:picChg>
        <pc:picChg chg="add">
          <ac:chgData name="Man, C.W. (Chi Wai)" userId="933149d6-b401-4efc-8bb5-ebdb0e14c929" providerId="ADAL" clId="{CEECF86A-37B6-4D70-9CD1-0151B542EC85}" dt="2020-10-10T14:12:15.013" v="1463"/>
          <ac:picMkLst>
            <pc:docMk/>
            <pc:sldMk cId="4030344696" sldId="266"/>
            <ac:picMk id="13" creationId="{8150CC91-4229-4DFF-8456-CBF8122B70E5}"/>
          </ac:picMkLst>
        </pc:picChg>
        <pc:picChg chg="add">
          <ac:chgData name="Man, C.W. (Chi Wai)" userId="933149d6-b401-4efc-8bb5-ebdb0e14c929" providerId="ADAL" clId="{CEECF86A-37B6-4D70-9CD1-0151B542EC85}" dt="2020-10-10T14:12:15.013" v="1463"/>
          <ac:picMkLst>
            <pc:docMk/>
            <pc:sldMk cId="4030344696" sldId="266"/>
            <ac:picMk id="14" creationId="{794EBCDD-5305-42A3-8788-C2BFEC2CFB6E}"/>
          </ac:picMkLst>
        </pc:picChg>
      </pc:sldChg>
      <pc:sldChg chg="addSp add del">
        <pc:chgData name="Man, C.W. (Chi Wai)" userId="933149d6-b401-4efc-8bb5-ebdb0e14c929" providerId="ADAL" clId="{CEECF86A-37B6-4D70-9CD1-0151B542EC85}" dt="2020-10-10T14:17:10.191" v="1475" actId="2696"/>
        <pc:sldMkLst>
          <pc:docMk/>
          <pc:sldMk cId="113877506" sldId="267"/>
        </pc:sldMkLst>
        <pc:picChg chg="add">
          <ac:chgData name="Man, C.W. (Chi Wai)" userId="933149d6-b401-4efc-8bb5-ebdb0e14c929" providerId="ADAL" clId="{CEECF86A-37B6-4D70-9CD1-0151B542EC85}" dt="2020-10-10T14:12:46.628" v="1473"/>
          <ac:picMkLst>
            <pc:docMk/>
            <pc:sldMk cId="113877506" sldId="267"/>
            <ac:picMk id="4" creationId="{3CA41978-BA3C-4A0C-ADBB-0F6C57DB11DF}"/>
          </ac:picMkLst>
        </pc:picChg>
      </pc:sldChg>
      <pc:sldChg chg="addSp add">
        <pc:chgData name="Man, C.W. (Chi Wai)" userId="933149d6-b401-4efc-8bb5-ebdb0e14c929" providerId="ADAL" clId="{CEECF86A-37B6-4D70-9CD1-0151B542EC85}" dt="2020-10-10T14:17:40.068" v="1477"/>
        <pc:sldMkLst>
          <pc:docMk/>
          <pc:sldMk cId="3349629977" sldId="267"/>
        </pc:sldMkLst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4" creationId="{F4E63951-5D43-4057-A09B-A1F48EE7BB37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0" creationId="{121A761B-40BE-45AA-9E0B-C53FC8A9112C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1" creationId="{2FA71220-7ADB-4CBA-A147-B7DD51004928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2" creationId="{44A464E3-2231-41AA-B445-001FC85EC70C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6" creationId="{656A119C-6B21-4143-85C8-89473BBC2266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7" creationId="{667DD658-D7D9-4436-A3BD-9C1E2BA32D7F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8" creationId="{11DACC0B-BF45-4E38-B0F1-6C00F93A6029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21" creationId="{D74494D7-5E4F-4D19-9877-EE399FB22441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22" creationId="{B4B23BDF-9915-423A-BD3D-F0164EAC4609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23" creationId="{FE4F43FD-9971-4ECA-8AC1-7CC689D077B8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24" creationId="{F70CA349-AF48-4F4B-92C3-E6FFD7A4C2FC}"/>
          </ac:spMkLst>
        </pc:sp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5" creationId="{675AB6D6-957F-4C15-8E40-27D3092CAEF4}"/>
          </ac:picMkLst>
        </pc:pic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6" creationId="{9BE094D8-F3BB-4D2E-985D-C5B862DF1343}"/>
          </ac:picMkLst>
        </pc:pic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7" creationId="{72422A5A-46C2-4CC3-8CA1-CAB3FD0E3500}"/>
          </ac:picMkLst>
        </pc:pic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8" creationId="{EBD7ECBD-6D28-4318-B769-73EAAA83ED32}"/>
          </ac:picMkLst>
        </pc:pic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9" creationId="{449BA0FA-C33D-4973-B0F4-4BABDCA26A2F}"/>
          </ac:picMkLst>
        </pc:pic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19" creationId="{BAA26D44-CCD2-4DEA-B0D2-F13C74642391}"/>
          </ac:picMkLst>
        </pc:pic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13" creationId="{6C1968AA-964B-4FE3-8020-5560607C1811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14" creationId="{E2C25921-E8A4-4984-91F7-C36B3C0A3985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15" creationId="{3BB81334-9D63-4591-A358-6758A1316394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0" creationId="{66729FD9-9BA8-44EE-A2AA-104C6693B5DA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5" creationId="{80628D91-39DC-4D98-A560-A11459DD6749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6" creationId="{A1DFF856-CA8F-4F6E-B274-B9E7FE4E58BA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7" creationId="{DE56AD2C-6F75-434D-B3C8-2B9A9B1E5B51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8" creationId="{FA8EC79F-5AB3-4F46-A4DB-17F9477AA89A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9" creationId="{006E0658-6CEE-4C70-AD9B-E4B72D20B234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30" creationId="{9896F6FB-74DA-465C-98A2-0BF40CC24887}"/>
          </ac:cxnSpMkLst>
        </pc:cxnChg>
      </pc:sldChg>
      <pc:sldChg chg="modSp add">
        <pc:chgData name="Man, C.W. (Chi Wai)" userId="933149d6-b401-4efc-8bb5-ebdb0e14c929" providerId="ADAL" clId="{CEECF86A-37B6-4D70-9CD1-0151B542EC85}" dt="2020-10-11T10:04:00.195" v="2460" actId="20577"/>
        <pc:sldMkLst>
          <pc:docMk/>
          <pc:sldMk cId="1871802267" sldId="268"/>
        </pc:sldMkLst>
        <pc:spChg chg="mod">
          <ac:chgData name="Man, C.W. (Chi Wai)" userId="933149d6-b401-4efc-8bb5-ebdb0e14c929" providerId="ADAL" clId="{CEECF86A-37B6-4D70-9CD1-0151B542EC85}" dt="2020-10-11T10:04:00.195" v="2460" actId="20577"/>
          <ac:spMkLst>
            <pc:docMk/>
            <pc:sldMk cId="1871802267" sldId="268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0T14:25:39.266" v="1838" actId="6549"/>
        <pc:sldMkLst>
          <pc:docMk/>
          <pc:sldMk cId="3967333511" sldId="269"/>
        </pc:sldMkLst>
        <pc:spChg chg="mod">
          <ac:chgData name="Man, C.W. (Chi Wai)" userId="933149d6-b401-4efc-8bb5-ebdb0e14c929" providerId="ADAL" clId="{CEECF86A-37B6-4D70-9CD1-0151B542EC85}" dt="2020-10-10T14:25:08.049" v="1740" actId="20577"/>
          <ac:spMkLst>
            <pc:docMk/>
            <pc:sldMk cId="3967333511" sldId="269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4:25:39.266" v="1838" actId="6549"/>
          <ac:spMkLst>
            <pc:docMk/>
            <pc:sldMk cId="3967333511" sldId="269"/>
            <ac:spMk id="3" creationId="{AE4E187C-B238-487B-AE5A-41CA65B57D44}"/>
          </ac:spMkLst>
        </pc:spChg>
      </pc:sldChg>
      <pc:sldChg chg="add">
        <pc:chgData name="Man, C.W. (Chi Wai)" userId="933149d6-b401-4efc-8bb5-ebdb0e14c929" providerId="ADAL" clId="{CEECF86A-37B6-4D70-9CD1-0151B542EC85}" dt="2020-10-10T14:26:04.206" v="1839"/>
        <pc:sldMkLst>
          <pc:docMk/>
          <pc:sldMk cId="2860710631" sldId="270"/>
        </pc:sldMkLst>
      </pc:sldChg>
      <pc:sldChg chg="modSp add">
        <pc:chgData name="Man, C.W. (Chi Wai)" userId="933149d6-b401-4efc-8bb5-ebdb0e14c929" providerId="ADAL" clId="{CEECF86A-37B6-4D70-9CD1-0151B542EC85}" dt="2020-10-10T14:32:51.103" v="1909" actId="27636"/>
        <pc:sldMkLst>
          <pc:docMk/>
          <pc:sldMk cId="2550890923" sldId="271"/>
        </pc:sldMkLst>
        <pc:spChg chg="mod">
          <ac:chgData name="Man, C.W. (Chi Wai)" userId="933149d6-b401-4efc-8bb5-ebdb0e14c929" providerId="ADAL" clId="{CEECF86A-37B6-4D70-9CD1-0151B542EC85}" dt="2020-10-10T14:31:47.188" v="1894" actId="20577"/>
          <ac:spMkLst>
            <pc:docMk/>
            <pc:sldMk cId="2550890923" sldId="271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4:32:51.103" v="1909" actId="27636"/>
          <ac:spMkLst>
            <pc:docMk/>
            <pc:sldMk cId="2550890923" sldId="271"/>
            <ac:spMk id="3" creationId="{AE4E187C-B238-487B-AE5A-41CA65B57D44}"/>
          </ac:spMkLst>
        </pc:spChg>
      </pc:sldChg>
      <pc:sldChg chg="add del">
        <pc:chgData name="Man, C.W. (Chi Wai)" userId="933149d6-b401-4efc-8bb5-ebdb0e14c929" providerId="ADAL" clId="{CEECF86A-37B6-4D70-9CD1-0151B542EC85}" dt="2020-10-10T14:29:30.206" v="1874" actId="2696"/>
        <pc:sldMkLst>
          <pc:docMk/>
          <pc:sldMk cId="3747244094" sldId="271"/>
        </pc:sldMkLst>
      </pc:sldChg>
      <pc:sldChg chg="modSp add">
        <pc:chgData name="Man, C.W. (Chi Wai)" userId="933149d6-b401-4efc-8bb5-ebdb0e14c929" providerId="ADAL" clId="{CEECF86A-37B6-4D70-9CD1-0151B542EC85}" dt="2020-10-10T14:32:54.803" v="1913" actId="6549"/>
        <pc:sldMkLst>
          <pc:docMk/>
          <pc:sldMk cId="1477939275" sldId="272"/>
        </pc:sldMkLst>
        <pc:spChg chg="mod">
          <ac:chgData name="Man, C.W. (Chi Wai)" userId="933149d6-b401-4efc-8bb5-ebdb0e14c929" providerId="ADAL" clId="{CEECF86A-37B6-4D70-9CD1-0151B542EC85}" dt="2020-10-10T14:32:54.803" v="1913" actId="6549"/>
          <ac:spMkLst>
            <pc:docMk/>
            <pc:sldMk cId="1477939275" sldId="272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0T14:33:48.947" v="1938" actId="5793"/>
        <pc:sldMkLst>
          <pc:docMk/>
          <pc:sldMk cId="3369718526" sldId="273"/>
        </pc:sldMkLst>
        <pc:spChg chg="mod">
          <ac:chgData name="Man, C.W. (Chi Wai)" userId="933149d6-b401-4efc-8bb5-ebdb0e14c929" providerId="ADAL" clId="{CEECF86A-37B6-4D70-9CD1-0151B542EC85}" dt="2020-10-10T14:33:12.862" v="1929" actId="20577"/>
          <ac:spMkLst>
            <pc:docMk/>
            <pc:sldMk cId="3369718526" sldId="273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4:33:48.947" v="1938" actId="5793"/>
          <ac:spMkLst>
            <pc:docMk/>
            <pc:sldMk cId="3369718526" sldId="273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0T14:34:03.819" v="1957" actId="20577"/>
        <pc:sldMkLst>
          <pc:docMk/>
          <pc:sldMk cId="3547337137" sldId="274"/>
        </pc:sldMkLst>
        <pc:spChg chg="mod">
          <ac:chgData name="Man, C.W. (Chi Wai)" userId="933149d6-b401-4efc-8bb5-ebdb0e14c929" providerId="ADAL" clId="{CEECF86A-37B6-4D70-9CD1-0151B542EC85}" dt="2020-10-10T14:34:03.819" v="1957" actId="20577"/>
          <ac:spMkLst>
            <pc:docMk/>
            <pc:sldMk cId="3547337137" sldId="274"/>
            <ac:spMk id="2" creationId="{D0890D3F-D3ED-4028-9AD2-88EF2D4410C0}"/>
          </ac:spMkLst>
        </pc:spChg>
        <pc:spChg chg="mod">
          <ac:chgData name="Man, C.W. (Chi Wai)" userId="933149d6-b401-4efc-8bb5-ebdb0e14c929" providerId="ADAL" clId="{CEECF86A-37B6-4D70-9CD1-0151B542EC85}" dt="2020-10-10T14:33:54.588" v="1940" actId="5793"/>
          <ac:spMkLst>
            <pc:docMk/>
            <pc:sldMk cId="3547337137" sldId="274"/>
            <ac:spMk id="3" creationId="{D14933DB-D26C-46A2-AB2A-CA3CA8A08903}"/>
          </ac:spMkLst>
        </pc:spChg>
      </pc:sldChg>
      <pc:sldChg chg="modSp add">
        <pc:chgData name="Man, C.W. (Chi Wai)" userId="933149d6-b401-4efc-8bb5-ebdb0e14c929" providerId="ADAL" clId="{CEECF86A-37B6-4D70-9CD1-0151B542EC85}" dt="2020-10-10T14:35:05.687" v="1965"/>
        <pc:sldMkLst>
          <pc:docMk/>
          <pc:sldMk cId="341866082" sldId="275"/>
        </pc:sldMkLst>
        <pc:spChg chg="mod">
          <ac:chgData name="Man, C.W. (Chi Wai)" userId="933149d6-b401-4efc-8bb5-ebdb0e14c929" providerId="ADAL" clId="{CEECF86A-37B6-4D70-9CD1-0151B542EC85}" dt="2020-10-10T14:34:29.759" v="1964"/>
          <ac:spMkLst>
            <pc:docMk/>
            <pc:sldMk cId="341866082" sldId="275"/>
            <ac:spMk id="2" creationId="{D0890D3F-D3ED-4028-9AD2-88EF2D4410C0}"/>
          </ac:spMkLst>
        </pc:spChg>
        <pc:spChg chg="mod">
          <ac:chgData name="Man, C.W. (Chi Wai)" userId="933149d6-b401-4efc-8bb5-ebdb0e14c929" providerId="ADAL" clId="{CEECF86A-37B6-4D70-9CD1-0151B542EC85}" dt="2020-10-10T14:35:05.687" v="1965"/>
          <ac:spMkLst>
            <pc:docMk/>
            <pc:sldMk cId="341866082" sldId="275"/>
            <ac:spMk id="3" creationId="{D14933DB-D26C-46A2-AB2A-CA3CA8A08903}"/>
          </ac:spMkLst>
        </pc:spChg>
      </pc:sldChg>
      <pc:sldChg chg="modSp add">
        <pc:chgData name="Man, C.W. (Chi Wai)" userId="933149d6-b401-4efc-8bb5-ebdb0e14c929" providerId="ADAL" clId="{CEECF86A-37B6-4D70-9CD1-0151B542EC85}" dt="2020-10-10T17:50:26.055" v="2373" actId="20577"/>
        <pc:sldMkLst>
          <pc:docMk/>
          <pc:sldMk cId="893548894" sldId="276"/>
        </pc:sldMkLst>
        <pc:spChg chg="mod">
          <ac:chgData name="Man, C.W. (Chi Wai)" userId="933149d6-b401-4efc-8bb5-ebdb0e14c929" providerId="ADAL" clId="{CEECF86A-37B6-4D70-9CD1-0151B542EC85}" dt="2020-10-10T14:37:05.789" v="1980" actId="20577"/>
          <ac:spMkLst>
            <pc:docMk/>
            <pc:sldMk cId="893548894" sldId="276"/>
            <ac:spMk id="2" creationId="{D0890D3F-D3ED-4028-9AD2-88EF2D4410C0}"/>
          </ac:spMkLst>
        </pc:spChg>
        <pc:spChg chg="mod">
          <ac:chgData name="Man, C.W. (Chi Wai)" userId="933149d6-b401-4efc-8bb5-ebdb0e14c929" providerId="ADAL" clId="{CEECF86A-37B6-4D70-9CD1-0151B542EC85}" dt="2020-10-10T17:50:26.055" v="2373" actId="20577"/>
          <ac:spMkLst>
            <pc:docMk/>
            <pc:sldMk cId="893548894" sldId="276"/>
            <ac:spMk id="3" creationId="{D14933DB-D26C-46A2-AB2A-CA3CA8A08903}"/>
          </ac:spMkLst>
        </pc:spChg>
      </pc:sldChg>
      <pc:sldChg chg="modSp add del">
        <pc:chgData name="Man, C.W. (Chi Wai)" userId="933149d6-b401-4efc-8bb5-ebdb0e14c929" providerId="ADAL" clId="{CEECF86A-37B6-4D70-9CD1-0151B542EC85}" dt="2020-10-10T17:50:31.811" v="2374" actId="2696"/>
        <pc:sldMkLst>
          <pc:docMk/>
          <pc:sldMk cId="3881271036" sldId="277"/>
        </pc:sldMkLst>
        <pc:spChg chg="mod">
          <ac:chgData name="Man, C.W. (Chi Wai)" userId="933149d6-b401-4efc-8bb5-ebdb0e14c929" providerId="ADAL" clId="{CEECF86A-37B6-4D70-9CD1-0151B542EC85}" dt="2020-10-10T17:50:12.265" v="2368" actId="5793"/>
          <ac:spMkLst>
            <pc:docMk/>
            <pc:sldMk cId="3881271036" sldId="277"/>
            <ac:spMk id="3" creationId="{D14933DB-D26C-46A2-AB2A-CA3CA8A08903}"/>
          </ac:spMkLst>
        </pc:spChg>
      </pc:sldChg>
      <pc:sldChg chg="modSp add modNotesTx">
        <pc:chgData name="Man, C.W. (Chi Wai)" userId="933149d6-b401-4efc-8bb5-ebdb0e14c929" providerId="ADAL" clId="{CEECF86A-37B6-4D70-9CD1-0151B542EC85}" dt="2020-10-10T14:40:48.192" v="2182" actId="6549"/>
        <pc:sldMkLst>
          <pc:docMk/>
          <pc:sldMk cId="1907589255" sldId="278"/>
        </pc:sldMkLst>
        <pc:spChg chg="mod">
          <ac:chgData name="Man, C.W. (Chi Wai)" userId="933149d6-b401-4efc-8bb5-ebdb0e14c929" providerId="ADAL" clId="{CEECF86A-37B6-4D70-9CD1-0151B542EC85}" dt="2020-10-10T14:38:21.408" v="1998" actId="27636"/>
          <ac:spMkLst>
            <pc:docMk/>
            <pc:sldMk cId="1907589255" sldId="278"/>
            <ac:spMk id="3" creationId="{D14933DB-D26C-46A2-AB2A-CA3CA8A08903}"/>
          </ac:spMkLst>
        </pc:spChg>
      </pc:sldChg>
      <pc:sldChg chg="modSp add">
        <pc:chgData name="Man, C.W. (Chi Wai)" userId="933149d6-b401-4efc-8bb5-ebdb0e14c929" providerId="ADAL" clId="{CEECF86A-37B6-4D70-9CD1-0151B542EC85}" dt="2020-10-11T10:46:47.566" v="2469"/>
        <pc:sldMkLst>
          <pc:docMk/>
          <pc:sldMk cId="2622119833" sldId="279"/>
        </pc:sldMkLst>
        <pc:spChg chg="mod">
          <ac:chgData name="Man, C.W. (Chi Wai)" userId="933149d6-b401-4efc-8bb5-ebdb0e14c929" providerId="ADAL" clId="{CEECF86A-37B6-4D70-9CD1-0151B542EC85}" dt="2020-10-10T14:38:56.668" v="2012" actId="20577"/>
          <ac:spMkLst>
            <pc:docMk/>
            <pc:sldMk cId="2622119833" sldId="279"/>
            <ac:spMk id="2" creationId="{D0890D3F-D3ED-4028-9AD2-88EF2D4410C0}"/>
          </ac:spMkLst>
        </pc:spChg>
        <pc:spChg chg="mod">
          <ac:chgData name="Man, C.W. (Chi Wai)" userId="933149d6-b401-4efc-8bb5-ebdb0e14c929" providerId="ADAL" clId="{CEECF86A-37B6-4D70-9CD1-0151B542EC85}" dt="2020-10-11T10:46:47.566" v="2469"/>
          <ac:spMkLst>
            <pc:docMk/>
            <pc:sldMk cId="2622119833" sldId="279"/>
            <ac:spMk id="3" creationId="{D14933DB-D26C-46A2-AB2A-CA3CA8A08903}"/>
          </ac:spMkLst>
        </pc:spChg>
      </pc:sldChg>
      <pc:sldChg chg="modSp add ord modNotesTx">
        <pc:chgData name="Man, C.W. (Chi Wai)" userId="933149d6-b401-4efc-8bb5-ebdb0e14c929" providerId="ADAL" clId="{CEECF86A-37B6-4D70-9CD1-0151B542EC85}" dt="2020-10-10T14:40:45.542" v="2181" actId="6549"/>
        <pc:sldMkLst>
          <pc:docMk/>
          <pc:sldMk cId="1309369776" sldId="280"/>
        </pc:sldMkLst>
        <pc:spChg chg="mod">
          <ac:chgData name="Man, C.W. (Chi Wai)" userId="933149d6-b401-4efc-8bb5-ebdb0e14c929" providerId="ADAL" clId="{CEECF86A-37B6-4D70-9CD1-0151B542EC85}" dt="2020-10-10T14:40:34.232" v="2179" actId="20577"/>
          <ac:spMkLst>
            <pc:docMk/>
            <pc:sldMk cId="1309369776" sldId="280"/>
            <ac:spMk id="2" creationId="{D0890D3F-D3ED-4028-9AD2-88EF2D4410C0}"/>
          </ac:spMkLst>
        </pc:spChg>
        <pc:spChg chg="mod">
          <ac:chgData name="Man, C.W. (Chi Wai)" userId="933149d6-b401-4efc-8bb5-ebdb0e14c929" providerId="ADAL" clId="{CEECF86A-37B6-4D70-9CD1-0151B542EC85}" dt="2020-10-10T14:40:40.089" v="2180" actId="6549"/>
          <ac:spMkLst>
            <pc:docMk/>
            <pc:sldMk cId="1309369776" sldId="280"/>
            <ac:spMk id="3" creationId="{D14933DB-D26C-46A2-AB2A-CA3CA8A08903}"/>
          </ac:spMkLst>
        </pc:spChg>
      </pc:sldChg>
      <pc:sldChg chg="addSp delSp modSp add">
        <pc:chgData name="Man, C.W. (Chi Wai)" userId="933149d6-b401-4efc-8bb5-ebdb0e14c929" providerId="ADAL" clId="{CEECF86A-37B6-4D70-9CD1-0151B542EC85}" dt="2020-10-10T17:51:13.425" v="2387"/>
        <pc:sldMkLst>
          <pc:docMk/>
          <pc:sldMk cId="347722329" sldId="281"/>
        </pc:sldMkLst>
        <pc:spChg chg="add del mod">
          <ac:chgData name="Man, C.W. (Chi Wai)" userId="933149d6-b401-4efc-8bb5-ebdb0e14c929" providerId="ADAL" clId="{CEECF86A-37B6-4D70-9CD1-0151B542EC85}" dt="2020-10-10T17:51:13.425" v="2387"/>
          <ac:spMkLst>
            <pc:docMk/>
            <pc:sldMk cId="347722329" sldId="281"/>
            <ac:spMk id="3" creationId="{D14933DB-D26C-46A2-AB2A-CA3CA8A08903}"/>
          </ac:spMkLst>
        </pc:spChg>
        <pc:spChg chg="add del">
          <ac:chgData name="Man, C.W. (Chi Wai)" userId="933149d6-b401-4efc-8bb5-ebdb0e14c929" providerId="ADAL" clId="{CEECF86A-37B6-4D70-9CD1-0151B542EC85}" dt="2020-10-10T17:50:50.198" v="2378"/>
          <ac:spMkLst>
            <pc:docMk/>
            <pc:sldMk cId="347722329" sldId="281"/>
            <ac:spMk id="4" creationId="{FD95CAB4-007A-44BE-A3E6-11080F612361}"/>
          </ac:spMkLst>
        </pc:spChg>
        <pc:spChg chg="add del">
          <ac:chgData name="Man, C.W. (Chi Wai)" userId="933149d6-b401-4efc-8bb5-ebdb0e14c929" providerId="ADAL" clId="{CEECF86A-37B6-4D70-9CD1-0151B542EC85}" dt="2020-10-10T17:51:08.672" v="2386"/>
          <ac:spMkLst>
            <pc:docMk/>
            <pc:sldMk cId="347722329" sldId="281"/>
            <ac:spMk id="5" creationId="{EA1400BF-F7C0-4580-8B5E-781A108AE5CC}"/>
          </ac:spMkLst>
        </pc:spChg>
      </pc:sldChg>
      <pc:sldChg chg="addSp delSp modSp add">
        <pc:chgData name="Man, C.W. (Chi Wai)" userId="933149d6-b401-4efc-8bb5-ebdb0e14c929" providerId="ADAL" clId="{CEECF86A-37B6-4D70-9CD1-0151B542EC85}" dt="2020-10-10T17:55:06.401" v="2397" actId="6549"/>
        <pc:sldMkLst>
          <pc:docMk/>
          <pc:sldMk cId="3573375045" sldId="282"/>
        </pc:sldMkLst>
        <pc:spChg chg="mod">
          <ac:chgData name="Man, C.W. (Chi Wai)" userId="933149d6-b401-4efc-8bb5-ebdb0e14c929" providerId="ADAL" clId="{CEECF86A-37B6-4D70-9CD1-0151B542EC85}" dt="2020-10-10T17:55:06.401" v="2397" actId="6549"/>
          <ac:spMkLst>
            <pc:docMk/>
            <pc:sldMk cId="3573375045" sldId="282"/>
            <ac:spMk id="3" creationId="{D14933DB-D26C-46A2-AB2A-CA3CA8A08903}"/>
          </ac:spMkLst>
        </pc:spChg>
        <pc:spChg chg="add del">
          <ac:chgData name="Man, C.W. (Chi Wai)" userId="933149d6-b401-4efc-8bb5-ebdb0e14c929" providerId="ADAL" clId="{CEECF86A-37B6-4D70-9CD1-0151B542EC85}" dt="2020-10-10T17:54:44.450" v="2392"/>
          <ac:spMkLst>
            <pc:docMk/>
            <pc:sldMk cId="3573375045" sldId="282"/>
            <ac:spMk id="4" creationId="{0A795C78-5067-4331-A510-D1F3BB7A91AF}"/>
          </ac:spMkLst>
        </pc:spChg>
        <pc:spChg chg="add del">
          <ac:chgData name="Man, C.W. (Chi Wai)" userId="933149d6-b401-4efc-8bb5-ebdb0e14c929" providerId="ADAL" clId="{CEECF86A-37B6-4D70-9CD1-0151B542EC85}" dt="2020-10-10T17:54:43.947" v="2391"/>
          <ac:spMkLst>
            <pc:docMk/>
            <pc:sldMk cId="3573375045" sldId="282"/>
            <ac:spMk id="5" creationId="{93B3B033-E340-4DCA-B1D9-E571BB0BDA96}"/>
          </ac:spMkLst>
        </pc:spChg>
      </pc:sldChg>
      <pc:sldChg chg="modSp add">
        <pc:chgData name="Man, C.W. (Chi Wai)" userId="933149d6-b401-4efc-8bb5-ebdb0e14c929" providerId="ADAL" clId="{CEECF86A-37B6-4D70-9CD1-0151B542EC85}" dt="2020-10-10T17:55:30.399" v="2400" actId="6549"/>
        <pc:sldMkLst>
          <pc:docMk/>
          <pc:sldMk cId="2651724070" sldId="283"/>
        </pc:sldMkLst>
        <pc:spChg chg="mod">
          <ac:chgData name="Man, C.W. (Chi Wai)" userId="933149d6-b401-4efc-8bb5-ebdb0e14c929" providerId="ADAL" clId="{CEECF86A-37B6-4D70-9CD1-0151B542EC85}" dt="2020-10-10T17:55:30.399" v="2400" actId="6549"/>
          <ac:spMkLst>
            <pc:docMk/>
            <pc:sldMk cId="2651724070" sldId="283"/>
            <ac:spMk id="3" creationId="{D14933DB-D26C-46A2-AB2A-CA3CA8A0890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B1B09-CF92-4458-A13A-13254653259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C6A55-184A-43C5-A159-215A7517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53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https://medium.com/front-end-weekly/typescript-class-vs-interface-99c0ae1c2136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15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27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58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1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83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00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6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19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66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64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5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41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4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50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56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81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250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907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12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07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04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42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0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17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06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00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24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7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C99-111B-4F9C-94B2-858985EE2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91633-AED2-4C97-AF1E-5803500DD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8DE55-AD61-499B-B459-D3636702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74FDD-1E5C-4445-8088-2C66D3FE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26CAC-185F-4108-A0C6-764DFA1C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0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B0F8-0C68-44F9-8101-125ECBEE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06AC8-BE4E-4E10-9587-E6F170D0E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11446-C59F-4733-896D-CF30CFF8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73230-19AF-4E54-95CA-54ABB814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8DA97-A3EC-42D1-95FE-61088716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8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04E58-27F8-4018-A352-8BAE0E5D4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04B0B-12C1-4479-B611-23CBBA81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0C9C-E4F4-45CA-AEF6-00035D99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C744D-FB30-47A7-B753-AD1C4761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96453-DF75-489B-A0DD-F191C2DD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4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2B68-4198-4E90-9C9D-7E8CC9E0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9A36-0A3C-4304-855A-6DA90BD25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B50EA-93FC-4037-B115-0BA3C404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671D3-FAC5-46EE-B97F-03589251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6D371-616B-4DEC-A946-FAF87BB8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6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2273-4C16-46A0-8136-4C84A424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68168-8C6E-474B-9B26-CBD0D854C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A1F53-A1F5-4221-945C-A77644B4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51FA6-B774-4A2B-86CE-796477CA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E08A5-0315-44E7-B9A6-49FD02C8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AC6D-7CB5-499B-B79C-FFA6FB13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2C86-767B-4AE7-ACE8-9A4154AA1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27372-F998-41D9-A134-BBBE9F6AF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EE31D-4139-4E04-8E8C-CD4B1431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1E2AF-94CD-494A-9598-0D32BBCF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4B2F-D9B7-4127-911A-6E681914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1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ADCA-2277-434A-81E7-F3483404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8D073-F99E-4101-8016-92D23672D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6F5E7-1617-4C0E-8B4C-658819BCE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80A22-BBEA-4B21-B38F-41A5C2A9D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041CD-9600-480D-B0DF-7FC06305B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09A69-CF80-493D-9020-BA072947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7D4A3-0075-4A8A-9D0B-4DC4A1BC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F631B-DA68-40AB-8381-EF61FC6F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3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3E00-62D5-43F8-BB90-B45AA6EC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83352-AA52-45CD-8111-8CDF2E61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C2796-77AD-4C2F-88E0-558D335F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7B6E6-EFBB-4638-BCFC-7FC3901D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0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03965-B393-4429-992C-EA9B6D4A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8CE23-AEE4-486D-A0B5-E5503A7E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26499-7CD8-40C8-BD6E-31EA218D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0A24-42EC-44F7-9E0E-0BA9DD9A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13DC5-36D8-4D87-8D8D-9BE0ACBD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8F8AE-D464-462E-B7E2-4D456EF51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F4F31-4241-43E4-8786-07386286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80D7B-4D69-4EE8-A204-2C926584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592D1-B23C-4910-9310-87196C5C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7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7713-D0CE-48DC-9C7A-BA6A1114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BA1B9-A5FE-4B2B-8CBB-D92281992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D60A5-3E86-454F-8025-176CF7E35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766E8-65B1-41F6-8E3A-A4D8924E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B201C-ADBF-48BB-BA03-0451BBF7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8BA11-2D86-42B6-9C28-855D4258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5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23DC2-F9CC-4E2C-A5B5-E60183E7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5E1BA-3010-41DC-B828-1574B9047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CE9B-DDFB-4EB6-8D6C-5533F2324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4FBBB-3540-4624-BA44-9DBD5078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2DC2F-D4FB-46E4-9B15-AD04F0885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7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FA85-95C1-4800-AEFF-89AEE909F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Angular</a:t>
            </a:r>
            <a:r>
              <a:rPr lang="nl-NL" dirty="0"/>
              <a:t> Bootcamp</a:t>
            </a:r>
            <a:br>
              <a:rPr lang="nl-NL" dirty="0"/>
            </a:br>
            <a:r>
              <a:rPr lang="nl-NL" sz="3600" dirty="0" err="1"/>
              <a:t>Introduction</a:t>
            </a:r>
            <a:r>
              <a:rPr lang="nl-NL" sz="3600" dirty="0"/>
              <a:t> </a:t>
            </a:r>
            <a:r>
              <a:rPr lang="nl-NL" sz="3600" dirty="0" err="1"/>
              <a:t>Angular</a:t>
            </a:r>
            <a:r>
              <a:rPr lang="nl-NL" sz="3600"/>
              <a:t> Part 1</a:t>
            </a:r>
            <a:br>
              <a:rPr lang="nl-NL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2752B-B405-4623-BAD8-BD1E4EF41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/>
              <a:t>10-10-2020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3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</a:t>
            </a:r>
            <a:r>
              <a:rPr lang="nl-NL" dirty="0" err="1"/>
              <a:t>Angular</a:t>
            </a:r>
            <a:r>
              <a:rPr lang="nl-NL" dirty="0"/>
              <a:t> Intro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286F7-F8F9-400E-A744-E3E49622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75" y="1690688"/>
            <a:ext cx="10515600" cy="4351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5EE77-AFA8-41EE-8A95-6003C5CA2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762" y="1570510"/>
            <a:ext cx="9850225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6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</a:t>
            </a:r>
            <a:r>
              <a:rPr lang="nl-NL" dirty="0" err="1"/>
              <a:t>Angular</a:t>
            </a:r>
            <a:r>
              <a:rPr lang="nl-NL" dirty="0"/>
              <a:t> Intro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286F7-F8F9-400E-A744-E3E49622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75" y="1690688"/>
            <a:ext cx="10515600" cy="4351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122" name="Picture 2" descr="Angular Architecture">
            <a:extLst>
              <a:ext uri="{FF2B5EF4-FFF2-40B4-BE49-F238E27FC236}">
                <a16:creationId xmlns:a16="http://schemas.microsoft.com/office/drawing/2014/main" id="{1E1820A9-A787-44A1-A7B1-AF396644F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14475"/>
            <a:ext cx="9753600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77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</a:t>
            </a:r>
            <a:r>
              <a:rPr lang="nl-NL" dirty="0" err="1"/>
              <a:t>Angular</a:t>
            </a:r>
            <a:r>
              <a:rPr lang="nl-NL" dirty="0"/>
              <a:t> Intro: Built-in </a:t>
            </a:r>
            <a:r>
              <a:rPr lang="nl-NL" dirty="0" err="1"/>
              <a:t>Directives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286F7-F8F9-400E-A744-E3E49622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75" y="1690688"/>
            <a:ext cx="10515600" cy="4351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F2DF90-423D-4D6D-BA00-22E1D9878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809" y="1908773"/>
            <a:ext cx="8127524" cy="391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</a:t>
            </a:r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Angular</a:t>
            </a:r>
            <a:r>
              <a:rPr lang="nl-NL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A71F0-591D-4267-AEEB-D8672067E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01_create_angular_project</a:t>
            </a:r>
          </a:p>
        </p:txBody>
      </p:sp>
    </p:spTree>
    <p:extLst>
      <p:ext uri="{BB962C8B-B14F-4D97-AF65-F5344CB8AC3E}">
        <p14:creationId xmlns:p14="http://schemas.microsoft.com/office/powerpoint/2010/main" val="88750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nl-NL" dirty="0"/>
              <a:t>2. Project </a:t>
            </a:r>
            <a:r>
              <a:rPr lang="nl-NL" dirty="0" err="1"/>
              <a:t>Structure</a:t>
            </a:r>
            <a:r>
              <a:rPr lang="nl-NL" dirty="0"/>
              <a:t> </a:t>
            </a:r>
            <a:r>
              <a:rPr lang="nl-NL" dirty="0" err="1"/>
              <a:t>Overview</a:t>
            </a:r>
            <a:r>
              <a:rPr lang="nl-N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A71F0-591D-4267-AEEB-D8672067E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4000" dirty="0" err="1"/>
              <a:t>App.Module</a:t>
            </a:r>
            <a:endParaRPr lang="nl-NL" sz="4000" dirty="0"/>
          </a:p>
          <a:p>
            <a:r>
              <a:rPr lang="nl-NL" sz="4000" dirty="0"/>
              <a:t>App-</a:t>
            </a:r>
            <a:r>
              <a:rPr lang="nl-NL" sz="4000" dirty="0" err="1"/>
              <a:t>Routing.Module</a:t>
            </a:r>
            <a:endParaRPr lang="nl-NL" sz="4000" dirty="0"/>
          </a:p>
          <a:p>
            <a:r>
              <a:rPr lang="nl-NL" sz="4000" dirty="0"/>
              <a:t>environments</a:t>
            </a:r>
          </a:p>
          <a:p>
            <a:r>
              <a:rPr lang="nl-NL" sz="4000" dirty="0" err="1"/>
              <a:t>angular.json</a:t>
            </a:r>
            <a:endParaRPr lang="nl-NL" sz="4000" dirty="0"/>
          </a:p>
          <a:p>
            <a:r>
              <a:rPr lang="nl-NL" sz="4000" dirty="0" err="1"/>
              <a:t>tslint.json</a:t>
            </a:r>
            <a:endParaRPr lang="nl-NL" sz="4000" dirty="0"/>
          </a:p>
          <a:p>
            <a:r>
              <a:rPr lang="nl-NL" sz="4000" dirty="0"/>
              <a:t>Folder </a:t>
            </a:r>
            <a:r>
              <a:rPr lang="nl-NL" sz="4000" dirty="0" err="1"/>
              <a:t>structure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48387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nl-NL" dirty="0"/>
              <a:t>2. </a:t>
            </a:r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Configure</a:t>
            </a:r>
            <a:r>
              <a:rPr lang="nl-NL" dirty="0"/>
              <a:t>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A71F0-591D-4267-AEEB-D8672067E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02_configure_project</a:t>
            </a:r>
          </a:p>
        </p:txBody>
      </p:sp>
    </p:spTree>
    <p:extLst>
      <p:ext uri="{BB962C8B-B14F-4D97-AF65-F5344CB8AC3E}">
        <p14:creationId xmlns:p14="http://schemas.microsoft.com/office/powerpoint/2010/main" val="97101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4607822" cy="2083762"/>
          </a:xfrm>
        </p:spPr>
        <p:txBody>
          <a:bodyPr/>
          <a:lstStyle/>
          <a:p>
            <a:r>
              <a:rPr lang="nl-NL" dirty="0"/>
              <a:t>3. Routing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Components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A71F0-591D-4267-AEEB-D8672067E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Sibling components with router outlet - Stack Overflow">
            <a:extLst>
              <a:ext uri="{FF2B5EF4-FFF2-40B4-BE49-F238E27FC236}">
                <a16:creationId xmlns:a16="http://schemas.microsoft.com/office/drawing/2014/main" id="{81A52F16-7F5A-4934-86C9-C86855BE6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845" y="2069760"/>
            <a:ext cx="7082291" cy="386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672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4607822" cy="2083762"/>
          </a:xfrm>
        </p:spPr>
        <p:txBody>
          <a:bodyPr/>
          <a:lstStyle/>
          <a:p>
            <a:r>
              <a:rPr lang="nl-NL" dirty="0"/>
              <a:t>3. Routing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Components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A71F0-591D-4267-AEEB-D8672067E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Define</a:t>
            </a:r>
            <a:r>
              <a:rPr lang="nl-NL" dirty="0"/>
              <a:t> router outlet in app.component.html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271021-F4E7-4E30-995E-1B0C6F4B7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93" y="2448886"/>
            <a:ext cx="9954811" cy="38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41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4607822" cy="2083762"/>
          </a:xfrm>
        </p:spPr>
        <p:txBody>
          <a:bodyPr/>
          <a:lstStyle/>
          <a:p>
            <a:r>
              <a:rPr lang="nl-NL" dirty="0"/>
              <a:t>3. Routing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Components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A71F0-591D-4267-AEEB-D8672067E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AppModule</a:t>
            </a:r>
            <a:r>
              <a:rPr lang="nl-NL" dirty="0"/>
              <a:t> Routing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D5A07-AC89-48A3-A256-8C1D587CA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07" y="2438975"/>
            <a:ext cx="8824646" cy="405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88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4607822" cy="2083762"/>
          </a:xfrm>
        </p:spPr>
        <p:txBody>
          <a:bodyPr/>
          <a:lstStyle/>
          <a:p>
            <a:r>
              <a:rPr lang="nl-NL" dirty="0"/>
              <a:t>3. Routing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Components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A71F0-591D-4267-AEEB-D8672067E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Component Routing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C4CF2-2B2E-4F93-89D6-058B5B737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74" y="2694492"/>
            <a:ext cx="9951852" cy="323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5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4022-A61F-44B8-854B-AEA06E19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Sunday</a:t>
            </a:r>
            <a:r>
              <a:rPr lang="nl-NL" dirty="0"/>
              <a:t> 18 </a:t>
            </a:r>
            <a:r>
              <a:rPr lang="nl-NL" dirty="0" err="1"/>
              <a:t>oct</a:t>
            </a:r>
            <a:r>
              <a:rPr lang="nl-NL" dirty="0"/>
              <a:t>. (4.5 </a:t>
            </a:r>
            <a:r>
              <a:rPr lang="nl-NL" dirty="0" err="1"/>
              <a:t>Hrs</a:t>
            </a:r>
            <a:r>
              <a:rPr lang="nl-NL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65939-CDA6-450E-AA43-30D420EBE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dirty="0"/>
              <a:t>1. </a:t>
            </a:r>
            <a:r>
              <a:rPr lang="nl-NL" dirty="0" err="1"/>
              <a:t>Angular</a:t>
            </a:r>
            <a:r>
              <a:rPr lang="nl-NL" dirty="0"/>
              <a:t> </a:t>
            </a:r>
            <a:r>
              <a:rPr lang="nl-NL" dirty="0" err="1"/>
              <a:t>Introduction</a:t>
            </a:r>
            <a:r>
              <a:rPr lang="nl-NL" dirty="0"/>
              <a:t>					11:30 – 12:00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Exercise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: 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Create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Angular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 Project 			12:00  - 12:30</a:t>
            </a:r>
          </a:p>
          <a:p>
            <a:pPr marL="0" indent="0">
              <a:buNone/>
            </a:pPr>
            <a:r>
              <a:rPr lang="nl-NL" dirty="0"/>
              <a:t>2. </a:t>
            </a:r>
            <a:r>
              <a:rPr lang="nl-NL" dirty="0" err="1"/>
              <a:t>Angular</a:t>
            </a:r>
            <a:r>
              <a:rPr lang="nl-NL" dirty="0"/>
              <a:t> Project </a:t>
            </a:r>
            <a:r>
              <a:rPr lang="nl-NL" dirty="0" err="1"/>
              <a:t>structure</a:t>
            </a:r>
            <a:r>
              <a:rPr lang="nl-NL" dirty="0"/>
              <a:t>				12:30 – 12:45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Exercise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Configure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 Project	 			12:45 – 13:15</a:t>
            </a:r>
          </a:p>
          <a:p>
            <a:pPr marL="0" indent="0">
              <a:buNone/>
            </a:pPr>
            <a:r>
              <a:rPr lang="nl-NL" dirty="0"/>
              <a:t>3. Routing </a:t>
            </a:r>
            <a:r>
              <a:rPr lang="nl-NL" dirty="0" err="1"/>
              <a:t>to</a:t>
            </a:r>
            <a:r>
              <a:rPr lang="nl-NL" dirty="0"/>
              <a:t> Component				13:15 – 13:30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Exercise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Create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 component &amp; routing 			13:30 – 14:00</a:t>
            </a:r>
          </a:p>
          <a:p>
            <a:pPr marL="0" indent="0">
              <a:buNone/>
            </a:pPr>
            <a:r>
              <a:rPr lang="nl-NL" dirty="0"/>
              <a:t>4. Databinding						14:00 – 14:15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Exercise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: databinding		 			14:15 – 14:45</a:t>
            </a:r>
          </a:p>
          <a:p>
            <a:pPr marL="0" indent="0">
              <a:buNone/>
            </a:pPr>
            <a:r>
              <a:rPr lang="nl-NL" dirty="0"/>
              <a:t>5. Event Binding						14:45 – 15:00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Exercise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: events		 			15:00 – 15:30</a:t>
            </a:r>
          </a:p>
          <a:p>
            <a:pPr marL="0" indent="0">
              <a:buNone/>
            </a:pPr>
            <a:r>
              <a:rPr lang="nl-NL" dirty="0"/>
              <a:t>6. Output Events					15:30 – 15:45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Exercise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: output events	 			15:45 – 16:00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84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4607822" cy="2083762"/>
          </a:xfrm>
        </p:spPr>
        <p:txBody>
          <a:bodyPr/>
          <a:lstStyle/>
          <a:p>
            <a:r>
              <a:rPr lang="nl-NL" dirty="0"/>
              <a:t>3. Routing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Components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A71F0-591D-4267-AEEB-D8672067E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03_routing_to__page_component</a:t>
            </a:r>
          </a:p>
        </p:txBody>
      </p:sp>
    </p:spTree>
    <p:extLst>
      <p:ext uri="{BB962C8B-B14F-4D97-AF65-F5344CB8AC3E}">
        <p14:creationId xmlns:p14="http://schemas.microsoft.com/office/powerpoint/2010/main" val="2981677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</a:t>
            </a:r>
            <a:r>
              <a:rPr lang="nl-NL"/>
              <a:t>Data binding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286F7-F8F9-400E-A744-E3E49622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75" y="1690688"/>
            <a:ext cx="10515600" cy="4351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ED19E3-76AC-4B87-8D40-A92252684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712" y="1942037"/>
            <a:ext cx="7354326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59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Data binding</a:t>
            </a:r>
          </a:p>
        </p:txBody>
      </p:sp>
      <p:pic>
        <p:nvPicPr>
          <p:cNvPr id="2052" name="Picture 4" descr="Data Binding">
            <a:extLst>
              <a:ext uri="{FF2B5EF4-FFF2-40B4-BE49-F238E27FC236}">
                <a16:creationId xmlns:a16="http://schemas.microsoft.com/office/drawing/2014/main" id="{71987B95-65AA-420F-80B9-7D80184A8C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753" y="1818849"/>
            <a:ext cx="4248356" cy="395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83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3B3EB-1C9A-4761-9EFE-CC89C7CD1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1D08F-DE3F-4D6F-BCDD-0683FF743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073" y="1514922"/>
            <a:ext cx="8449854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9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</a:t>
            </a:r>
            <a:r>
              <a:rPr lang="nl-NL" dirty="0" err="1"/>
              <a:t>Excercise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Component &amp; Databinding: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286F7-F8F9-400E-A744-E3E49622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75" y="1690688"/>
            <a:ext cx="10515600" cy="4351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04_creating_component_and_databinding</a:t>
            </a:r>
          </a:p>
        </p:txBody>
      </p:sp>
    </p:spTree>
    <p:extLst>
      <p:ext uri="{BB962C8B-B14F-4D97-AF65-F5344CB8AC3E}">
        <p14:creationId xmlns:p14="http://schemas.microsoft.com/office/powerpoint/2010/main" val="2358940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5. Event Binding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286F7-F8F9-400E-A744-E3E49622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75" y="1690688"/>
            <a:ext cx="10515600" cy="4351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1AB93E-973C-4DC9-94D3-920179878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326" y="2633472"/>
            <a:ext cx="8987348" cy="18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77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5. Event Binding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286F7-F8F9-400E-A744-E3E49622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75" y="1690688"/>
            <a:ext cx="10515600" cy="4351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2CFCAE-1FBB-48E6-B5DC-2908D713E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131" y="3016251"/>
            <a:ext cx="9486630" cy="155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1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5. </a:t>
            </a:r>
            <a:r>
              <a:rPr lang="nl-NL" dirty="0" err="1"/>
              <a:t>Excercise</a:t>
            </a:r>
            <a:r>
              <a:rPr lang="nl-NL" dirty="0"/>
              <a:t>: Event Binding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286F7-F8F9-400E-A744-E3E49622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75" y="1690688"/>
            <a:ext cx="10515600" cy="4351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F254C7-DEC1-42C4-8178-2998A0B16D69}"/>
              </a:ext>
            </a:extLst>
          </p:cNvPr>
          <p:cNvSpPr/>
          <p:nvPr/>
        </p:nvSpPr>
        <p:spPr>
          <a:xfrm>
            <a:off x="3893288" y="3244334"/>
            <a:ext cx="39378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05_event_binding</a:t>
            </a:r>
          </a:p>
        </p:txBody>
      </p:sp>
    </p:spTree>
    <p:extLst>
      <p:ext uri="{BB962C8B-B14F-4D97-AF65-F5344CB8AC3E}">
        <p14:creationId xmlns:p14="http://schemas.microsoft.com/office/powerpoint/2010/main" val="2895497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6. Output Events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286F7-F8F9-400E-A744-E3E49622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75" y="1690688"/>
            <a:ext cx="10515600" cy="4351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nl-NL" sz="4000" dirty="0">
                <a:solidFill>
                  <a:schemeClr val="tx1"/>
                </a:solidFill>
              </a:rPr>
              <a:t>Show </a:t>
            </a:r>
            <a:r>
              <a:rPr lang="nl-NL" sz="4000" dirty="0" err="1">
                <a:solidFill>
                  <a:schemeClr val="tx1"/>
                </a:solidFill>
              </a:rPr>
              <a:t>MovieApp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620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6. Output Events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286F7-F8F9-400E-A744-E3E49622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75" y="1690688"/>
            <a:ext cx="10515600" cy="4351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nl-NL" sz="4000">
                <a:solidFill>
                  <a:schemeClr val="tx1"/>
                </a:solidFill>
              </a:rPr>
              <a:t>06_output_events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62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</a:t>
            </a:r>
            <a:r>
              <a:rPr lang="nl-NL" dirty="0" err="1"/>
              <a:t>Angular</a:t>
            </a:r>
            <a:r>
              <a:rPr lang="nl-NL" dirty="0"/>
              <a:t> Intro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F12D5-E2E1-4FE6-9783-9E348F55599D}"/>
              </a:ext>
            </a:extLst>
          </p:cNvPr>
          <p:cNvSpPr txBox="1"/>
          <p:nvPr/>
        </p:nvSpPr>
        <p:spPr>
          <a:xfrm>
            <a:off x="2882609" y="3483860"/>
            <a:ext cx="34563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Angular</a:t>
            </a:r>
            <a:r>
              <a:rPr lang="nl-NL" dirty="0"/>
              <a:t> 2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thought</a:t>
            </a:r>
            <a:r>
              <a:rPr lang="nl-NL" dirty="0"/>
              <a:t> of as a </a:t>
            </a:r>
            <a:r>
              <a:rPr lang="nl-NL" b="1" dirty="0"/>
              <a:t>platform</a:t>
            </a:r>
            <a:endParaRPr lang="nl-NL" b="1" dirty="0">
              <a:solidFill>
                <a:srgbClr val="EA5B0B"/>
              </a:solidFill>
            </a:endParaRPr>
          </a:p>
          <a:p>
            <a:pPr marL="171450" indent="-171450">
              <a:buClr>
                <a:srgbClr val="EA5B0B"/>
              </a:buClr>
              <a:buFont typeface="Wingdings" panose="05000000000000000000" pitchFamily="2" charset="2"/>
              <a:buChar char="§"/>
            </a:pPr>
            <a:endParaRPr lang="nl-NL" sz="1100" dirty="0"/>
          </a:p>
          <a:p>
            <a:pPr marL="171450" indent="-171450">
              <a:buClr>
                <a:srgbClr val="EA5B0B"/>
              </a:buClr>
              <a:buFont typeface="Wingdings" panose="05000000000000000000" pitchFamily="2" charset="2"/>
              <a:buChar char="§"/>
            </a:pPr>
            <a:endParaRPr lang="nl-NL" sz="1100" dirty="0"/>
          </a:p>
        </p:txBody>
      </p:sp>
      <p:pic>
        <p:nvPicPr>
          <p:cNvPr id="8" name="Picture 2" descr="http://levelup.lishman.com/images/angular2.png">
            <a:extLst>
              <a:ext uri="{FF2B5EF4-FFF2-40B4-BE49-F238E27FC236}">
                <a16:creationId xmlns:a16="http://schemas.microsoft.com/office/drawing/2014/main" id="{423005CA-E740-458B-A637-72C031DCD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873" y="2861696"/>
            <a:ext cx="1824137" cy="192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61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</a:t>
            </a:r>
            <a:r>
              <a:rPr lang="nl-NL" dirty="0" err="1"/>
              <a:t>Angular</a:t>
            </a:r>
            <a:r>
              <a:rPr lang="nl-NL" dirty="0"/>
              <a:t> Intro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109F3B-578F-4108-B149-7A9912BFD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0" y="2048520"/>
            <a:ext cx="10071100" cy="393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6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</a:t>
            </a:r>
            <a:r>
              <a:rPr lang="nl-NL" dirty="0" err="1"/>
              <a:t>Angular</a:t>
            </a:r>
            <a:r>
              <a:rPr lang="nl-NL" dirty="0"/>
              <a:t> Intro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286F7-F8F9-400E-A744-E3E49622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75" y="1690688"/>
            <a:ext cx="10515600" cy="4351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085385-8185-4307-B4C2-CB8D5F206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03" y="3380513"/>
            <a:ext cx="9983593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0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</a:t>
            </a:r>
            <a:r>
              <a:rPr lang="nl-NL" dirty="0" err="1"/>
              <a:t>Angular</a:t>
            </a:r>
            <a:r>
              <a:rPr lang="nl-NL" dirty="0"/>
              <a:t> Intro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286F7-F8F9-400E-A744-E3E49622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75" y="1690688"/>
            <a:ext cx="10515600" cy="4351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6C3A1C-BA9C-4FBC-B2D4-925899E51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545" y="1741985"/>
            <a:ext cx="9916909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7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</a:t>
            </a:r>
            <a:r>
              <a:rPr lang="nl-NL" dirty="0" err="1"/>
              <a:t>Angular</a:t>
            </a:r>
            <a:r>
              <a:rPr lang="nl-NL" dirty="0"/>
              <a:t> Intro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286F7-F8F9-400E-A744-E3E49622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75" y="1690688"/>
            <a:ext cx="10515600" cy="4351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FE40A-D593-4206-A022-82310B769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945488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3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</a:t>
            </a:r>
            <a:r>
              <a:rPr lang="nl-NL" dirty="0" err="1"/>
              <a:t>Angular</a:t>
            </a:r>
            <a:r>
              <a:rPr lang="nl-NL" dirty="0"/>
              <a:t> Intro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286F7-F8F9-400E-A744-E3E49622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75" y="1690688"/>
            <a:ext cx="10515600" cy="4351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405396-3710-4CD9-A2DB-35E7CECE8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97406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4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</a:t>
            </a:r>
            <a:r>
              <a:rPr lang="nl-NL" dirty="0" err="1"/>
              <a:t>Angular</a:t>
            </a:r>
            <a:r>
              <a:rPr lang="nl-NL" dirty="0"/>
              <a:t> Intro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0803BDC-93E5-44F4-AAE3-2903674F7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3823" y="1690688"/>
            <a:ext cx="958210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2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Widescreen</PresentationFormat>
  <Paragraphs>99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Angular Bootcamp Introduction Angular Part 1 </vt:lpstr>
      <vt:lpstr>Sunday 18 oct. (4.5 Hrs)</vt:lpstr>
      <vt:lpstr>1. Angular Intro</vt:lpstr>
      <vt:lpstr>1. Angular Intro</vt:lpstr>
      <vt:lpstr>1. Angular Intro</vt:lpstr>
      <vt:lpstr>1. Angular Intro</vt:lpstr>
      <vt:lpstr>1. Angular Intro</vt:lpstr>
      <vt:lpstr>1. Angular Intro</vt:lpstr>
      <vt:lpstr>1. Angular Intro</vt:lpstr>
      <vt:lpstr>1. Angular Intro</vt:lpstr>
      <vt:lpstr>1. Angular Intro</vt:lpstr>
      <vt:lpstr>1. Angular Intro: Built-in Directives</vt:lpstr>
      <vt:lpstr>1. Exercise: Create Angular Project</vt:lpstr>
      <vt:lpstr>2. Project Structure Overview </vt:lpstr>
      <vt:lpstr>2. Exercise: Configure Project </vt:lpstr>
      <vt:lpstr>3. Routing to Components</vt:lpstr>
      <vt:lpstr>3. Routing to Components</vt:lpstr>
      <vt:lpstr>3. Routing to Components</vt:lpstr>
      <vt:lpstr>3. Routing to Components</vt:lpstr>
      <vt:lpstr>3. Routing to Components</vt:lpstr>
      <vt:lpstr>4. Data binding</vt:lpstr>
      <vt:lpstr>4. Data binding</vt:lpstr>
      <vt:lpstr>4. Data binding</vt:lpstr>
      <vt:lpstr>4. Excercise Create Component &amp; Databinding: </vt:lpstr>
      <vt:lpstr>5. Event Binding</vt:lpstr>
      <vt:lpstr>5. Event Binding</vt:lpstr>
      <vt:lpstr>5. Excercise: Event Binding</vt:lpstr>
      <vt:lpstr>6. Output Events</vt:lpstr>
      <vt:lpstr>6. Output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Bootcamp</dc:title>
  <dc:creator>Man, C.W. (Chi Wai)</dc:creator>
  <cp:lastModifiedBy>Man, C.W. (Chi Wai)</cp:lastModifiedBy>
  <cp:revision>46</cp:revision>
  <dcterms:created xsi:type="dcterms:W3CDTF">2020-10-10T13:11:36Z</dcterms:created>
  <dcterms:modified xsi:type="dcterms:W3CDTF">2020-10-18T08:03:50Z</dcterms:modified>
</cp:coreProperties>
</file>