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B9D2E-AF49-4B54-89B5-B51E56A55595}" v="9" dt="2020-10-17T10:36:4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7787" autoAdjust="0"/>
  </p:normalViewPr>
  <p:slideViewPr>
    <p:cSldViewPr snapToGrid="0">
      <p:cViewPr varScale="1">
        <p:scale>
          <a:sx n="86" d="100"/>
          <a:sy n="8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, C.W. (Chi Wai)" userId="933149d6-b401-4efc-8bb5-ebdb0e14c929" providerId="ADAL" clId="{DAEB9D2E-AF49-4B54-89B5-B51E56A55595}"/>
    <pc:docChg chg="undo custSel delSld modSld">
      <pc:chgData name="Man, C.W. (Chi Wai)" userId="933149d6-b401-4efc-8bb5-ebdb0e14c929" providerId="ADAL" clId="{DAEB9D2E-AF49-4B54-89B5-B51E56A55595}" dt="2020-10-17T15:31:33.518" v="339" actId="2696"/>
      <pc:docMkLst>
        <pc:docMk/>
      </pc:docMkLst>
      <pc:sldChg chg="modSp">
        <pc:chgData name="Man, C.W. (Chi Wai)" userId="933149d6-b401-4efc-8bb5-ebdb0e14c929" providerId="ADAL" clId="{DAEB9D2E-AF49-4B54-89B5-B51E56A55595}" dt="2020-10-17T09:43:27.761" v="24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DAEB9D2E-AF49-4B54-89B5-B51E56A55595}" dt="2020-10-17T09:43:27.761" v="24" actId="20577"/>
          <ac:spMkLst>
            <pc:docMk/>
            <pc:sldMk cId="1554631805" sldId="256"/>
            <ac:spMk id="2" creationId="{5D40FA85-95C1-4800-AEFF-89AEE909F8ED}"/>
          </ac:spMkLst>
        </pc:spChg>
      </pc:sldChg>
      <pc:sldChg chg="modSp">
        <pc:chgData name="Man, C.W. (Chi Wai)" userId="933149d6-b401-4efc-8bb5-ebdb0e14c929" providerId="ADAL" clId="{DAEB9D2E-AF49-4B54-89B5-B51E56A55595}" dt="2020-10-17T11:06:48.489" v="319" actId="6549"/>
        <pc:sldMkLst>
          <pc:docMk/>
          <pc:sldMk cId="486384856" sldId="258"/>
        </pc:sldMkLst>
        <pc:spChg chg="mod">
          <ac:chgData name="Man, C.W. (Chi Wai)" userId="933149d6-b401-4efc-8bb5-ebdb0e14c929" providerId="ADAL" clId="{DAEB9D2E-AF49-4B54-89B5-B51E56A55595}" dt="2020-10-17T09:43:41.810" v="26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DAEB9D2E-AF49-4B54-89B5-B51E56A55595}" dt="2020-10-17T11:06:48.489" v="319" actId="6549"/>
          <ac:spMkLst>
            <pc:docMk/>
            <pc:sldMk cId="486384856" sldId="258"/>
            <ac:spMk id="3" creationId="{44B65939-CDA6-450E-AA43-30D420EBE5E3}"/>
          </ac:spMkLst>
        </pc:spChg>
      </pc:sldChg>
      <pc:sldChg chg="del">
        <pc:chgData name="Man, C.W. (Chi Wai)" userId="933149d6-b401-4efc-8bb5-ebdb0e14c929" providerId="ADAL" clId="{DAEB9D2E-AF49-4B54-89B5-B51E56A55595}" dt="2020-10-17T15:31:33.318" v="320" actId="2696"/>
        <pc:sldMkLst>
          <pc:docMk/>
          <pc:sldMk cId="1781267992" sldId="259"/>
        </pc:sldMkLst>
      </pc:sldChg>
      <pc:sldChg chg="del">
        <pc:chgData name="Man, C.W. (Chi Wai)" userId="933149d6-b401-4efc-8bb5-ebdb0e14c929" providerId="ADAL" clId="{DAEB9D2E-AF49-4B54-89B5-B51E56A55595}" dt="2020-10-17T15:31:33.387" v="324" actId="2696"/>
        <pc:sldMkLst>
          <pc:docMk/>
          <pc:sldMk cId="4001450864" sldId="260"/>
        </pc:sldMkLst>
      </pc:sldChg>
      <pc:sldChg chg="del">
        <pc:chgData name="Man, C.W. (Chi Wai)" userId="933149d6-b401-4efc-8bb5-ebdb0e14c929" providerId="ADAL" clId="{DAEB9D2E-AF49-4B54-89B5-B51E56A55595}" dt="2020-10-17T15:31:33.402" v="326" actId="2696"/>
        <pc:sldMkLst>
          <pc:docMk/>
          <pc:sldMk cId="2227672427" sldId="261"/>
        </pc:sldMkLst>
      </pc:sldChg>
      <pc:sldChg chg="del">
        <pc:chgData name="Man, C.W. (Chi Wai)" userId="933149d6-b401-4efc-8bb5-ebdb0e14c929" providerId="ADAL" clId="{DAEB9D2E-AF49-4B54-89B5-B51E56A55595}" dt="2020-10-17T15:31:33.333" v="321" actId="2696"/>
        <pc:sldMkLst>
          <pc:docMk/>
          <pc:sldMk cId="4030344696" sldId="266"/>
        </pc:sldMkLst>
      </pc:sldChg>
      <pc:sldChg chg="del">
        <pc:chgData name="Man, C.W. (Chi Wai)" userId="933149d6-b401-4efc-8bb5-ebdb0e14c929" providerId="ADAL" clId="{DAEB9D2E-AF49-4B54-89B5-B51E56A55595}" dt="2020-10-17T15:31:33.349" v="322" actId="2696"/>
        <pc:sldMkLst>
          <pc:docMk/>
          <pc:sldMk cId="3349629977" sldId="267"/>
        </pc:sldMkLst>
      </pc:sldChg>
      <pc:sldChg chg="del">
        <pc:chgData name="Man, C.W. (Chi Wai)" userId="933149d6-b401-4efc-8bb5-ebdb0e14c929" providerId="ADAL" clId="{DAEB9D2E-AF49-4B54-89B5-B51E56A55595}" dt="2020-10-17T15:31:33.402" v="325" actId="2696"/>
        <pc:sldMkLst>
          <pc:docMk/>
          <pc:sldMk cId="1871802267" sldId="268"/>
        </pc:sldMkLst>
      </pc:sldChg>
      <pc:sldChg chg="del">
        <pc:chgData name="Man, C.W. (Chi Wai)" userId="933149d6-b401-4efc-8bb5-ebdb0e14c929" providerId="ADAL" clId="{DAEB9D2E-AF49-4B54-89B5-B51E56A55595}" dt="2020-10-17T15:31:33.371" v="323" actId="2696"/>
        <pc:sldMkLst>
          <pc:docMk/>
          <pc:sldMk cId="3967333511" sldId="269"/>
        </pc:sldMkLst>
      </pc:sldChg>
      <pc:sldChg chg="del">
        <pc:chgData name="Man, C.W. (Chi Wai)" userId="933149d6-b401-4efc-8bb5-ebdb0e14c929" providerId="ADAL" clId="{DAEB9D2E-AF49-4B54-89B5-B51E56A55595}" dt="2020-10-17T15:31:33.518" v="339" actId="2696"/>
        <pc:sldMkLst>
          <pc:docMk/>
          <pc:sldMk cId="2860710631" sldId="270"/>
        </pc:sldMkLst>
      </pc:sldChg>
      <pc:sldChg chg="del">
        <pc:chgData name="Man, C.W. (Chi Wai)" userId="933149d6-b401-4efc-8bb5-ebdb0e14c929" providerId="ADAL" clId="{DAEB9D2E-AF49-4B54-89B5-B51E56A55595}" dt="2020-10-17T15:31:33.418" v="327" actId="2696"/>
        <pc:sldMkLst>
          <pc:docMk/>
          <pc:sldMk cId="2550890923" sldId="271"/>
        </pc:sldMkLst>
      </pc:sldChg>
      <pc:sldChg chg="del">
        <pc:chgData name="Man, C.W. (Chi Wai)" userId="933149d6-b401-4efc-8bb5-ebdb0e14c929" providerId="ADAL" clId="{DAEB9D2E-AF49-4B54-89B5-B51E56A55595}" dt="2020-10-17T15:31:33.418" v="328" actId="2696"/>
        <pc:sldMkLst>
          <pc:docMk/>
          <pc:sldMk cId="1477939275" sldId="272"/>
        </pc:sldMkLst>
      </pc:sldChg>
      <pc:sldChg chg="del">
        <pc:chgData name="Man, C.W. (Chi Wai)" userId="933149d6-b401-4efc-8bb5-ebdb0e14c929" providerId="ADAL" clId="{DAEB9D2E-AF49-4B54-89B5-B51E56A55595}" dt="2020-10-17T15:31:33.433" v="329" actId="2696"/>
        <pc:sldMkLst>
          <pc:docMk/>
          <pc:sldMk cId="3369718526" sldId="273"/>
        </pc:sldMkLst>
      </pc:sldChg>
      <pc:sldChg chg="del">
        <pc:chgData name="Man, C.W. (Chi Wai)" userId="933149d6-b401-4efc-8bb5-ebdb0e14c929" providerId="ADAL" clId="{DAEB9D2E-AF49-4B54-89B5-B51E56A55595}" dt="2020-10-17T15:31:33.449" v="330" actId="2696"/>
        <pc:sldMkLst>
          <pc:docMk/>
          <pc:sldMk cId="3547337137" sldId="274"/>
        </pc:sldMkLst>
      </pc:sldChg>
      <pc:sldChg chg="del">
        <pc:chgData name="Man, C.W. (Chi Wai)" userId="933149d6-b401-4efc-8bb5-ebdb0e14c929" providerId="ADAL" clId="{DAEB9D2E-AF49-4B54-89B5-B51E56A55595}" dt="2020-10-17T15:31:33.449" v="331" actId="2696"/>
        <pc:sldMkLst>
          <pc:docMk/>
          <pc:sldMk cId="341866082" sldId="275"/>
        </pc:sldMkLst>
      </pc:sldChg>
      <pc:sldChg chg="del">
        <pc:chgData name="Man, C.W. (Chi Wai)" userId="933149d6-b401-4efc-8bb5-ebdb0e14c929" providerId="ADAL" clId="{DAEB9D2E-AF49-4B54-89B5-B51E56A55595}" dt="2020-10-17T15:31:33.465" v="332" actId="2696"/>
        <pc:sldMkLst>
          <pc:docMk/>
          <pc:sldMk cId="893548894" sldId="276"/>
        </pc:sldMkLst>
      </pc:sldChg>
      <pc:sldChg chg="del">
        <pc:chgData name="Man, C.W. (Chi Wai)" userId="933149d6-b401-4efc-8bb5-ebdb0e14c929" providerId="ADAL" clId="{DAEB9D2E-AF49-4B54-89B5-B51E56A55595}" dt="2020-10-17T15:31:33.487" v="336" actId="2696"/>
        <pc:sldMkLst>
          <pc:docMk/>
          <pc:sldMk cId="1907589255" sldId="278"/>
        </pc:sldMkLst>
      </pc:sldChg>
      <pc:sldChg chg="del">
        <pc:chgData name="Man, C.W. (Chi Wai)" userId="933149d6-b401-4efc-8bb5-ebdb0e14c929" providerId="ADAL" clId="{DAEB9D2E-AF49-4B54-89B5-B51E56A55595}" dt="2020-10-17T15:31:33.518" v="338" actId="2696"/>
        <pc:sldMkLst>
          <pc:docMk/>
          <pc:sldMk cId="2622119833" sldId="279"/>
        </pc:sldMkLst>
      </pc:sldChg>
      <pc:sldChg chg="del">
        <pc:chgData name="Man, C.W. (Chi Wai)" userId="933149d6-b401-4efc-8bb5-ebdb0e14c929" providerId="ADAL" clId="{DAEB9D2E-AF49-4B54-89B5-B51E56A55595}" dt="2020-10-17T15:31:33.502" v="337" actId="2696"/>
        <pc:sldMkLst>
          <pc:docMk/>
          <pc:sldMk cId="1309369776" sldId="280"/>
        </pc:sldMkLst>
      </pc:sldChg>
      <pc:sldChg chg="del">
        <pc:chgData name="Man, C.W. (Chi Wai)" userId="933149d6-b401-4efc-8bb5-ebdb0e14c929" providerId="ADAL" clId="{DAEB9D2E-AF49-4B54-89B5-B51E56A55595}" dt="2020-10-17T15:31:33.471" v="333" actId="2696"/>
        <pc:sldMkLst>
          <pc:docMk/>
          <pc:sldMk cId="347722329" sldId="281"/>
        </pc:sldMkLst>
      </pc:sldChg>
      <pc:sldChg chg="del">
        <pc:chgData name="Man, C.W. (Chi Wai)" userId="933149d6-b401-4efc-8bb5-ebdb0e14c929" providerId="ADAL" clId="{DAEB9D2E-AF49-4B54-89B5-B51E56A55595}" dt="2020-10-17T15:31:33.471" v="334" actId="2696"/>
        <pc:sldMkLst>
          <pc:docMk/>
          <pc:sldMk cId="3573375045" sldId="282"/>
        </pc:sldMkLst>
      </pc:sldChg>
      <pc:sldChg chg="del">
        <pc:chgData name="Man, C.W. (Chi Wai)" userId="933149d6-b401-4efc-8bb5-ebdb0e14c929" providerId="ADAL" clId="{DAEB9D2E-AF49-4B54-89B5-B51E56A55595}" dt="2020-10-17T15:31:33.487" v="335" actId="2696"/>
        <pc:sldMkLst>
          <pc:docMk/>
          <pc:sldMk cId="2651724070" sldId="283"/>
        </pc:sldMkLst>
      </pc:sldChg>
    </pc:docChg>
  </pc:docChgLst>
  <pc:docChgLst>
    <pc:chgData name="Man, C.W. (Chi Wai)" userId="933149d6-b401-4efc-8bb5-ebdb0e14c929" providerId="ADAL" clId="{CEECF86A-37B6-4D70-9CD1-0151B542EC85}"/>
    <pc:docChg chg="undo custSel addSld delSld modSld sldOrd">
      <pc:chgData name="Man, C.W. (Chi Wai)" userId="933149d6-b401-4efc-8bb5-ebdb0e14c929" providerId="ADAL" clId="{CEECF86A-37B6-4D70-9CD1-0151B542EC85}" dt="2020-10-11T12:52:50.124" v="2470" actId="6549"/>
      <pc:docMkLst>
        <pc:docMk/>
      </pc:docMkLst>
      <pc:sldChg chg="modSp add">
        <pc:chgData name="Man, C.W. (Chi Wai)" userId="933149d6-b401-4efc-8bb5-ebdb0e14c929" providerId="ADAL" clId="{CEECF86A-37B6-4D70-9CD1-0151B542EC85}" dt="2020-10-10T13:11:58.214" v="42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CEECF86A-37B6-4D70-9CD1-0151B542EC85}" dt="2020-10-10T13:11:47.542" v="16" actId="20577"/>
          <ac:spMkLst>
            <pc:docMk/>
            <pc:sldMk cId="1554631805" sldId="256"/>
            <ac:spMk id="2" creationId="{5D40FA85-95C1-4800-AEFF-89AEE909F8ED}"/>
          </ac:spMkLst>
        </pc:spChg>
        <pc:spChg chg="mod">
          <ac:chgData name="Man, C.W. (Chi Wai)" userId="933149d6-b401-4efc-8bb5-ebdb0e14c929" providerId="ADAL" clId="{CEECF86A-37B6-4D70-9CD1-0151B542EC85}" dt="2020-10-10T13:11:58.214" v="42" actId="20577"/>
          <ac:spMkLst>
            <pc:docMk/>
            <pc:sldMk cId="1554631805" sldId="256"/>
            <ac:spMk id="3" creationId="{43D2752B-B405-4623-BAD8-BD1E4EF418A7}"/>
          </ac:spMkLst>
        </pc:spChg>
      </pc:sldChg>
      <pc:sldChg chg="addSp delSp modSp add del">
        <pc:chgData name="Man, C.W. (Chi Wai)" userId="933149d6-b401-4efc-8bb5-ebdb0e14c929" providerId="ADAL" clId="{CEECF86A-37B6-4D70-9CD1-0151B542EC85}" dt="2020-10-10T13:12:14.190" v="46" actId="2696"/>
        <pc:sldMkLst>
          <pc:docMk/>
          <pc:sldMk cId="4289678936" sldId="257"/>
        </pc:sldMkLst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2" creationId="{5D40FA85-95C1-4800-AEFF-89AEE909F8ED}"/>
          </ac:spMkLst>
        </pc:spChg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3" creationId="{43D2752B-B405-4623-BAD8-BD1E4EF418A7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5" creationId="{1F9D1869-1D13-4B34-A558-2F08138B30E4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7" creationId="{E8A0B20C-CC3A-41BE-9DF8-65102B8D50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3:20.060" v="747" actId="20577"/>
        <pc:sldMkLst>
          <pc:docMk/>
          <pc:sldMk cId="486384856" sldId="258"/>
        </pc:sldMkLst>
        <pc:spChg chg="mod">
          <ac:chgData name="Man, C.W. (Chi Wai)" userId="933149d6-b401-4efc-8bb5-ebdb0e14c929" providerId="ADAL" clId="{CEECF86A-37B6-4D70-9CD1-0151B542EC85}" dt="2020-10-10T13:13:26.201" v="77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CEECF86A-37B6-4D70-9CD1-0151B542EC85}" dt="2020-10-10T13:43:20.060" v="747" actId="20577"/>
          <ac:spMkLst>
            <pc:docMk/>
            <pc:sldMk cId="486384856" sldId="258"/>
            <ac:spMk id="3" creationId="{44B65939-CDA6-450E-AA43-30D420EBE5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4:58.703" v="897" actId="20577"/>
        <pc:sldMkLst>
          <pc:docMk/>
          <pc:sldMk cId="1781267992" sldId="259"/>
        </pc:sldMkLst>
        <pc:spChg chg="mod">
          <ac:chgData name="Man, C.W. (Chi Wai)" userId="933149d6-b401-4efc-8bb5-ebdb0e14c929" providerId="ADAL" clId="{CEECF86A-37B6-4D70-9CD1-0151B542EC85}" dt="2020-10-10T13:42:33.268" v="662" actId="6549"/>
          <ac:spMkLst>
            <pc:docMk/>
            <pc:sldMk cId="1781267992" sldId="25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4:58.703" v="897" actId="20577"/>
          <ac:spMkLst>
            <pc:docMk/>
            <pc:sldMk cId="1781267992" sldId="259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4:49.249" v="1719" actId="20577"/>
        <pc:sldMkLst>
          <pc:docMk/>
          <pc:sldMk cId="4001450864" sldId="260"/>
        </pc:sldMkLst>
        <pc:spChg chg="mod">
          <ac:chgData name="Man, C.W. (Chi Wai)" userId="933149d6-b401-4efc-8bb5-ebdb0e14c929" providerId="ADAL" clId="{CEECF86A-37B6-4D70-9CD1-0151B542EC85}" dt="2020-10-10T13:43:23.345" v="748"/>
          <ac:spMkLst>
            <pc:docMk/>
            <pc:sldMk cId="4001450864" sldId="260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4:49.249" v="1719" actId="20577"/>
          <ac:spMkLst>
            <pc:docMk/>
            <pc:sldMk cId="4001450864" sldId="260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3:49:20.148" v="1139" actId="20577"/>
        <pc:sldMkLst>
          <pc:docMk/>
          <pc:sldMk cId="2227672427" sldId="261"/>
        </pc:sldMkLst>
        <pc:spChg chg="mod">
          <ac:chgData name="Man, C.W. (Chi Wai)" userId="933149d6-b401-4efc-8bb5-ebdb0e14c929" providerId="ADAL" clId="{CEECF86A-37B6-4D70-9CD1-0151B542EC85}" dt="2020-10-10T13:44:17.955" v="894" actId="20577"/>
          <ac:spMkLst>
            <pc:docMk/>
            <pc:sldMk cId="2227672427" sldId="26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9:20.148" v="1139" actId="20577"/>
          <ac:spMkLst>
            <pc:docMk/>
            <pc:sldMk cId="2227672427" sldId="261"/>
            <ac:spMk id="3" creationId="{AE4E187C-B238-487B-AE5A-41CA65B57D44}"/>
          </ac:spMkLst>
        </pc:spChg>
      </pc:sldChg>
      <pc:sldChg chg="modSp add del">
        <pc:chgData name="Man, C.W. (Chi Wai)" userId="933149d6-b401-4efc-8bb5-ebdb0e14c929" providerId="ADAL" clId="{CEECF86A-37B6-4D70-9CD1-0151B542EC85}" dt="2020-10-10T14:29:54.447" v="1875" actId="2696"/>
        <pc:sldMkLst>
          <pc:docMk/>
          <pc:sldMk cId="2398667745" sldId="262"/>
        </pc:sldMkLst>
        <pc:spChg chg="mod">
          <ac:chgData name="Man, C.W. (Chi Wai)" userId="933149d6-b401-4efc-8bb5-ebdb0e14c929" providerId="ADAL" clId="{CEECF86A-37B6-4D70-9CD1-0151B542EC85}" dt="2020-10-10T14:26:11.770" v="1857" actId="20577"/>
          <ac:spMkLst>
            <pc:docMk/>
            <pc:sldMk cId="2398667745" sldId="262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53:38.009" v="1214" actId="20577"/>
          <ac:spMkLst>
            <pc:docMk/>
            <pc:sldMk cId="2398667745" sldId="26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1T12:52:50.124" v="2470" actId="6549"/>
        <pc:sldMkLst>
          <pc:docMk/>
          <pc:sldMk cId="2790616843" sldId="263"/>
        </pc:sldMkLst>
        <pc:spChg chg="mod">
          <ac:chgData name="Man, C.W. (Chi Wai)" userId="933149d6-b401-4efc-8bb5-ebdb0e14c929" providerId="ADAL" clId="{CEECF86A-37B6-4D70-9CD1-0151B542EC85}" dt="2020-10-10T13:54:54.952" v="1228" actId="20577"/>
          <ac:spMkLst>
            <pc:docMk/>
            <pc:sldMk cId="2790616843" sldId="26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1T12:52:50.124" v="2470" actId="6549"/>
          <ac:spMkLst>
            <pc:docMk/>
            <pc:sldMk cId="2790616843" sldId="263"/>
            <ac:spMk id="3" creationId="{AE4E187C-B238-487B-AE5A-41CA65B57D44}"/>
          </ac:spMkLst>
        </pc:spChg>
      </pc:sldChg>
      <pc:sldChg chg="addSp modSp add del">
        <pc:chgData name="Man, C.W. (Chi Wai)" userId="933149d6-b401-4efc-8bb5-ebdb0e14c929" providerId="ADAL" clId="{CEECF86A-37B6-4D70-9CD1-0151B542EC85}" dt="2020-10-10T14:17:05.405" v="1474" actId="2696"/>
        <pc:sldMkLst>
          <pc:docMk/>
          <pc:sldMk cId="3587216955" sldId="264"/>
        </pc:sldMkLst>
        <pc:spChg chg="mod">
          <ac:chgData name="Man, C.W. (Chi Wai)" userId="933149d6-b401-4efc-8bb5-ebdb0e14c929" providerId="ADAL" clId="{CEECF86A-37B6-4D70-9CD1-0151B542EC85}" dt="2020-10-10T14:11:12.293" v="1457" actId="6549"/>
          <ac:spMkLst>
            <pc:docMk/>
            <pc:sldMk cId="3587216955" sldId="264"/>
            <ac:spMk id="2" creationId="{00C75B0D-5384-4B3A-B050-2106A4B6999A}"/>
          </ac:spMkLst>
        </pc:spChg>
        <pc:spChg chg="add mod">
          <ac:chgData name="Man, C.W. (Chi Wai)" userId="933149d6-b401-4efc-8bb5-ebdb0e14c929" providerId="ADAL" clId="{CEECF86A-37B6-4D70-9CD1-0151B542EC85}" dt="2020-10-10T14:11:09.800" v="1454"/>
          <ac:spMkLst>
            <pc:docMk/>
            <pc:sldMk cId="3587216955" sldId="264"/>
            <ac:spMk id="4" creationId="{E9D2AEC0-8288-4763-9363-EFF496690246}"/>
          </ac:spMkLst>
        </pc:spChg>
        <pc:picChg chg="add">
          <ac:chgData name="Man, C.W. (Chi Wai)" userId="933149d6-b401-4efc-8bb5-ebdb0e14c929" providerId="ADAL" clId="{CEECF86A-37B6-4D70-9CD1-0151B542EC85}" dt="2020-10-10T14:10:55.792" v="1452"/>
          <ac:picMkLst>
            <pc:docMk/>
            <pc:sldMk cId="3587216955" sldId="264"/>
            <ac:picMk id="5" creationId="{D9FB9BE8-2D67-408F-83AA-25498190697A}"/>
          </ac:picMkLst>
        </pc:picChg>
      </pc:sldChg>
      <pc:sldChg chg="addSp modSp add del">
        <pc:chgData name="Man, C.W. (Chi Wai)" userId="933149d6-b401-4efc-8bb5-ebdb0e14c929" providerId="ADAL" clId="{CEECF86A-37B6-4D70-9CD1-0151B542EC85}" dt="2020-10-10T14:22:16.670" v="1655" actId="2696"/>
        <pc:sldMkLst>
          <pc:docMk/>
          <pc:sldMk cId="2999736068" sldId="265"/>
        </pc:sldMkLst>
        <pc:spChg chg="add mod">
          <ac:chgData name="Man, C.W. (Chi Wai)" userId="933149d6-b401-4efc-8bb5-ebdb0e14c929" providerId="ADAL" clId="{CEECF86A-37B6-4D70-9CD1-0151B542EC85}" dt="2020-10-10T14:11:55.539" v="1461" actId="1076"/>
          <ac:spMkLst>
            <pc:docMk/>
            <pc:sldMk cId="2999736068" sldId="265"/>
            <ac:spMk id="4" creationId="{464C1F23-9FF6-445E-A986-2DDD025AF5C8}"/>
          </ac:spMkLst>
        </pc:spChg>
      </pc:sldChg>
      <pc:sldChg chg="addSp delSp add">
        <pc:chgData name="Man, C.W. (Chi Wai)" userId="933149d6-b401-4efc-8bb5-ebdb0e14c929" providerId="ADAL" clId="{CEECF86A-37B6-4D70-9CD1-0151B542EC85}" dt="2020-10-10T14:12:28.293" v="1471" actId="478"/>
        <pc:sldMkLst>
          <pc:docMk/>
          <pc:sldMk cId="4030344696" sldId="266"/>
        </pc:sldMkLst>
        <pc:spChg chg="add del">
          <ac:chgData name="Man, C.W. (Chi Wai)" userId="933149d6-b401-4efc-8bb5-ebdb0e14c929" providerId="ADAL" clId="{CEECF86A-37B6-4D70-9CD1-0151B542EC85}" dt="2020-10-10T14:12:19.822" v="1464" actId="478"/>
          <ac:spMkLst>
            <pc:docMk/>
            <pc:sldMk cId="4030344696" sldId="266"/>
            <ac:spMk id="6" creationId="{CCCF0826-E6B4-42A7-9134-7CEF5B371416}"/>
          </ac:spMkLst>
        </pc:spChg>
        <pc:spChg chg="add del">
          <ac:chgData name="Man, C.W. (Chi Wai)" userId="933149d6-b401-4efc-8bb5-ebdb0e14c929" providerId="ADAL" clId="{CEECF86A-37B6-4D70-9CD1-0151B542EC85}" dt="2020-10-10T14:12:26.517" v="1470" actId="478"/>
          <ac:spMkLst>
            <pc:docMk/>
            <pc:sldMk cId="4030344696" sldId="266"/>
            <ac:spMk id="7" creationId="{B6CFAE31-8F29-4685-B700-27528C92AE39}"/>
          </ac:spMkLst>
        </pc:spChg>
        <pc:spChg chg="add del">
          <ac:chgData name="Man, C.W. (Chi Wai)" userId="933149d6-b401-4efc-8bb5-ebdb0e14c929" providerId="ADAL" clId="{CEECF86A-37B6-4D70-9CD1-0151B542EC85}" dt="2020-10-10T14:12:25.102" v="1468" actId="478"/>
          <ac:spMkLst>
            <pc:docMk/>
            <pc:sldMk cId="4030344696" sldId="266"/>
            <ac:spMk id="8" creationId="{AFF86B56-7E4B-4CB5-B1B4-B0A188F5815E}"/>
          </ac:spMkLst>
        </pc:spChg>
        <pc:spChg chg="add del">
          <ac:chgData name="Man, C.W. (Chi Wai)" userId="933149d6-b401-4efc-8bb5-ebdb0e14c929" providerId="ADAL" clId="{CEECF86A-37B6-4D70-9CD1-0151B542EC85}" dt="2020-10-10T14:12:28.293" v="1471" actId="478"/>
          <ac:spMkLst>
            <pc:docMk/>
            <pc:sldMk cId="4030344696" sldId="266"/>
            <ac:spMk id="9" creationId="{B9424509-8C6E-4460-A9B0-189A412175FC}"/>
          </ac:spMkLst>
        </pc:spChg>
        <pc:spChg chg="add del">
          <ac:chgData name="Man, C.W. (Chi Wai)" userId="933149d6-b401-4efc-8bb5-ebdb0e14c929" providerId="ADAL" clId="{CEECF86A-37B6-4D70-9CD1-0151B542EC85}" dt="2020-10-10T14:12:25.853" v="1469" actId="478"/>
          <ac:spMkLst>
            <pc:docMk/>
            <pc:sldMk cId="4030344696" sldId="266"/>
            <ac:spMk id="10" creationId="{38DF9A19-1B97-49A6-8E97-08DAA9134AF1}"/>
          </ac:spMkLst>
        </pc:spChg>
        <pc:spChg chg="add del">
          <ac:chgData name="Man, C.W. (Chi Wai)" userId="933149d6-b401-4efc-8bb5-ebdb0e14c929" providerId="ADAL" clId="{CEECF86A-37B6-4D70-9CD1-0151B542EC85}" dt="2020-10-10T14:12:24.189" v="1467" actId="478"/>
          <ac:spMkLst>
            <pc:docMk/>
            <pc:sldMk cId="4030344696" sldId="266"/>
            <ac:spMk id="11" creationId="{E7333AE6-BC79-42FC-9754-1DC786146DCD}"/>
          </ac:spMkLst>
        </pc:spChg>
        <pc:spChg chg="add del">
          <ac:chgData name="Man, C.W. (Chi Wai)" userId="933149d6-b401-4efc-8bb5-ebdb0e14c929" providerId="ADAL" clId="{CEECF86A-37B6-4D70-9CD1-0151B542EC85}" dt="2020-10-10T14:12:23.046" v="1466" actId="478"/>
          <ac:spMkLst>
            <pc:docMk/>
            <pc:sldMk cId="4030344696" sldId="266"/>
            <ac:spMk id="12" creationId="{2139E661-C2AA-489C-A8DF-C6D5EB08A808}"/>
          </ac:spMkLst>
        </pc:spChg>
        <pc:picChg chg="add del">
          <ac:chgData name="Man, C.W. (Chi Wai)" userId="933149d6-b401-4efc-8bb5-ebdb0e14c929" providerId="ADAL" clId="{CEECF86A-37B6-4D70-9CD1-0151B542EC85}" dt="2020-10-10T14:12:21.568" v="1465" actId="478"/>
          <ac:picMkLst>
            <pc:docMk/>
            <pc:sldMk cId="4030344696" sldId="266"/>
            <ac:picMk id="4" creationId="{058C755C-851C-4FA2-9AFB-979112DC9F2D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5" creationId="{8C80A32D-BAA3-4965-91E4-5C424B3E543A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3" creationId="{8150CC91-4229-4DFF-8456-CBF8122B70E5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4" creationId="{794EBCDD-5305-42A3-8788-C2BFEC2CFB6E}"/>
          </ac:picMkLst>
        </pc:picChg>
      </pc:sldChg>
      <pc:sldChg chg="addSp add del">
        <pc:chgData name="Man, C.W. (Chi Wai)" userId="933149d6-b401-4efc-8bb5-ebdb0e14c929" providerId="ADAL" clId="{CEECF86A-37B6-4D70-9CD1-0151B542EC85}" dt="2020-10-10T14:17:10.191" v="1475" actId="2696"/>
        <pc:sldMkLst>
          <pc:docMk/>
          <pc:sldMk cId="113877506" sldId="267"/>
        </pc:sldMkLst>
        <pc:picChg chg="add">
          <ac:chgData name="Man, C.W. (Chi Wai)" userId="933149d6-b401-4efc-8bb5-ebdb0e14c929" providerId="ADAL" clId="{CEECF86A-37B6-4D70-9CD1-0151B542EC85}" dt="2020-10-10T14:12:46.628" v="1473"/>
          <ac:picMkLst>
            <pc:docMk/>
            <pc:sldMk cId="113877506" sldId="267"/>
            <ac:picMk id="4" creationId="{3CA41978-BA3C-4A0C-ADBB-0F6C57DB11DF}"/>
          </ac:picMkLst>
        </pc:picChg>
      </pc:sldChg>
      <pc:sldChg chg="addSp add">
        <pc:chgData name="Man, C.W. (Chi Wai)" userId="933149d6-b401-4efc-8bb5-ebdb0e14c929" providerId="ADAL" clId="{CEECF86A-37B6-4D70-9CD1-0151B542EC85}" dt="2020-10-10T14:17:40.068" v="1477"/>
        <pc:sldMkLst>
          <pc:docMk/>
          <pc:sldMk cId="3349629977" sldId="267"/>
        </pc:sldMkLst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4" creationId="{F4E63951-5D43-4057-A09B-A1F48EE7BB37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0" creationId="{121A761B-40BE-45AA-9E0B-C53FC8A9112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1" creationId="{2FA71220-7ADB-4CBA-A147-B7DD5100492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2" creationId="{44A464E3-2231-41AA-B445-001FC85EC70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6" creationId="{656A119C-6B21-4143-85C8-89473BBC2266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7" creationId="{667DD658-D7D9-4436-A3BD-9C1E2BA32D7F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8" creationId="{11DACC0B-BF45-4E38-B0F1-6C00F93A602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1" creationId="{D74494D7-5E4F-4D19-9877-EE399FB22441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2" creationId="{B4B23BDF-9915-423A-BD3D-F0164EAC460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3" creationId="{FE4F43FD-9971-4ECA-8AC1-7CC689D077B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4" creationId="{F70CA349-AF48-4F4B-92C3-E6FFD7A4C2FC}"/>
          </ac:spMkLst>
        </pc:sp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5" creationId="{675AB6D6-957F-4C15-8E40-27D3092CAEF4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6" creationId="{9BE094D8-F3BB-4D2E-985D-C5B862DF1343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7" creationId="{72422A5A-46C2-4CC3-8CA1-CAB3FD0E3500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8" creationId="{EBD7ECBD-6D28-4318-B769-73EAAA83ED32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9" creationId="{449BA0FA-C33D-4973-B0F4-4BABDCA26A2F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19" creationId="{BAA26D44-CCD2-4DEA-B0D2-F13C74642391}"/>
          </ac:picMkLst>
        </pc:pic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3" creationId="{6C1968AA-964B-4FE3-8020-5560607C181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4" creationId="{E2C25921-E8A4-4984-91F7-C36B3C0A3985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5" creationId="{3BB81334-9D63-4591-A358-6758A131639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0" creationId="{66729FD9-9BA8-44EE-A2AA-104C6693B5D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5" creationId="{80628D91-39DC-4D98-A560-A11459DD6749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6" creationId="{A1DFF856-CA8F-4F6E-B274-B9E7FE4E58B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7" creationId="{DE56AD2C-6F75-434D-B3C8-2B9A9B1E5B5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8" creationId="{FA8EC79F-5AB3-4F46-A4DB-17F9477AA89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9" creationId="{006E0658-6CEE-4C70-AD9B-E4B72D20B23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30" creationId="{9896F6FB-74DA-465C-98A2-0BF40CC24887}"/>
          </ac:cxnSpMkLst>
        </pc:cxnChg>
      </pc:sldChg>
      <pc:sldChg chg="modSp add">
        <pc:chgData name="Man, C.W. (Chi Wai)" userId="933149d6-b401-4efc-8bb5-ebdb0e14c929" providerId="ADAL" clId="{CEECF86A-37B6-4D70-9CD1-0151B542EC85}" dt="2020-10-11T10:04:00.195" v="2460" actId="20577"/>
        <pc:sldMkLst>
          <pc:docMk/>
          <pc:sldMk cId="1871802267" sldId="268"/>
        </pc:sldMkLst>
        <pc:spChg chg="mod">
          <ac:chgData name="Man, C.W. (Chi Wai)" userId="933149d6-b401-4efc-8bb5-ebdb0e14c929" providerId="ADAL" clId="{CEECF86A-37B6-4D70-9CD1-0151B542EC85}" dt="2020-10-11T10:04:00.195" v="2460" actId="20577"/>
          <ac:spMkLst>
            <pc:docMk/>
            <pc:sldMk cId="1871802267" sldId="268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5:39.266" v="1838" actId="6549"/>
        <pc:sldMkLst>
          <pc:docMk/>
          <pc:sldMk cId="3967333511" sldId="269"/>
        </pc:sldMkLst>
        <pc:spChg chg="mod">
          <ac:chgData name="Man, C.W. (Chi Wai)" userId="933149d6-b401-4efc-8bb5-ebdb0e14c929" providerId="ADAL" clId="{CEECF86A-37B6-4D70-9CD1-0151B542EC85}" dt="2020-10-10T14:25:08.049" v="1740" actId="20577"/>
          <ac:spMkLst>
            <pc:docMk/>
            <pc:sldMk cId="3967333511" sldId="26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5:39.266" v="1838" actId="6549"/>
          <ac:spMkLst>
            <pc:docMk/>
            <pc:sldMk cId="3967333511" sldId="269"/>
            <ac:spMk id="3" creationId="{AE4E187C-B238-487B-AE5A-41CA65B57D44}"/>
          </ac:spMkLst>
        </pc:spChg>
      </pc:sldChg>
      <pc:sldChg chg="add">
        <pc:chgData name="Man, C.W. (Chi Wai)" userId="933149d6-b401-4efc-8bb5-ebdb0e14c929" providerId="ADAL" clId="{CEECF86A-37B6-4D70-9CD1-0151B542EC85}" dt="2020-10-10T14:26:04.206" v="1839"/>
        <pc:sldMkLst>
          <pc:docMk/>
          <pc:sldMk cId="2860710631" sldId="270"/>
        </pc:sldMkLst>
      </pc:sldChg>
      <pc:sldChg chg="modSp add">
        <pc:chgData name="Man, C.W. (Chi Wai)" userId="933149d6-b401-4efc-8bb5-ebdb0e14c929" providerId="ADAL" clId="{CEECF86A-37B6-4D70-9CD1-0151B542EC85}" dt="2020-10-10T14:32:51.103" v="1909" actId="27636"/>
        <pc:sldMkLst>
          <pc:docMk/>
          <pc:sldMk cId="2550890923" sldId="271"/>
        </pc:sldMkLst>
        <pc:spChg chg="mod">
          <ac:chgData name="Man, C.W. (Chi Wai)" userId="933149d6-b401-4efc-8bb5-ebdb0e14c929" providerId="ADAL" clId="{CEECF86A-37B6-4D70-9CD1-0151B542EC85}" dt="2020-10-10T14:31:47.188" v="1894" actId="20577"/>
          <ac:spMkLst>
            <pc:docMk/>
            <pc:sldMk cId="2550890923" sldId="27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2:51.103" v="1909" actId="27636"/>
          <ac:spMkLst>
            <pc:docMk/>
            <pc:sldMk cId="2550890923" sldId="271"/>
            <ac:spMk id="3" creationId="{AE4E187C-B238-487B-AE5A-41CA65B57D44}"/>
          </ac:spMkLst>
        </pc:spChg>
      </pc:sldChg>
      <pc:sldChg chg="add del">
        <pc:chgData name="Man, C.W. (Chi Wai)" userId="933149d6-b401-4efc-8bb5-ebdb0e14c929" providerId="ADAL" clId="{CEECF86A-37B6-4D70-9CD1-0151B542EC85}" dt="2020-10-10T14:29:30.206" v="1874" actId="2696"/>
        <pc:sldMkLst>
          <pc:docMk/>
          <pc:sldMk cId="3747244094" sldId="271"/>
        </pc:sldMkLst>
      </pc:sldChg>
      <pc:sldChg chg="modSp add">
        <pc:chgData name="Man, C.W. (Chi Wai)" userId="933149d6-b401-4efc-8bb5-ebdb0e14c929" providerId="ADAL" clId="{CEECF86A-37B6-4D70-9CD1-0151B542EC85}" dt="2020-10-10T14:32:54.803" v="1913" actId="6549"/>
        <pc:sldMkLst>
          <pc:docMk/>
          <pc:sldMk cId="1477939275" sldId="272"/>
        </pc:sldMkLst>
        <pc:spChg chg="mod">
          <ac:chgData name="Man, C.W. (Chi Wai)" userId="933149d6-b401-4efc-8bb5-ebdb0e14c929" providerId="ADAL" clId="{CEECF86A-37B6-4D70-9CD1-0151B542EC85}" dt="2020-10-10T14:32:54.803" v="1913" actId="6549"/>
          <ac:spMkLst>
            <pc:docMk/>
            <pc:sldMk cId="1477939275" sldId="27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3:48.947" v="1938" actId="5793"/>
        <pc:sldMkLst>
          <pc:docMk/>
          <pc:sldMk cId="3369718526" sldId="273"/>
        </pc:sldMkLst>
        <pc:spChg chg="mod">
          <ac:chgData name="Man, C.W. (Chi Wai)" userId="933149d6-b401-4efc-8bb5-ebdb0e14c929" providerId="ADAL" clId="{CEECF86A-37B6-4D70-9CD1-0151B542EC85}" dt="2020-10-10T14:33:12.862" v="1929" actId="20577"/>
          <ac:spMkLst>
            <pc:docMk/>
            <pc:sldMk cId="3369718526" sldId="27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3:48.947" v="1938" actId="5793"/>
          <ac:spMkLst>
            <pc:docMk/>
            <pc:sldMk cId="3369718526" sldId="273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4:03.819" v="1957" actId="20577"/>
        <pc:sldMkLst>
          <pc:docMk/>
          <pc:sldMk cId="3547337137" sldId="274"/>
        </pc:sldMkLst>
        <pc:spChg chg="mod">
          <ac:chgData name="Man, C.W. (Chi Wai)" userId="933149d6-b401-4efc-8bb5-ebdb0e14c929" providerId="ADAL" clId="{CEECF86A-37B6-4D70-9CD1-0151B542EC85}" dt="2020-10-10T14:34:03.819" v="1957" actId="20577"/>
          <ac:spMkLst>
            <pc:docMk/>
            <pc:sldMk cId="3547337137" sldId="274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3:54.588" v="1940" actId="5793"/>
          <ac:spMkLst>
            <pc:docMk/>
            <pc:sldMk cId="3547337137" sldId="274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4:35:05.687" v="1965"/>
        <pc:sldMkLst>
          <pc:docMk/>
          <pc:sldMk cId="341866082" sldId="275"/>
        </pc:sldMkLst>
        <pc:spChg chg="mod">
          <ac:chgData name="Man, C.W. (Chi Wai)" userId="933149d6-b401-4efc-8bb5-ebdb0e14c929" providerId="ADAL" clId="{CEECF86A-37B6-4D70-9CD1-0151B542EC85}" dt="2020-10-10T14:34:29.759" v="1964"/>
          <ac:spMkLst>
            <pc:docMk/>
            <pc:sldMk cId="341866082" sldId="275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5:05.687" v="1965"/>
          <ac:spMkLst>
            <pc:docMk/>
            <pc:sldMk cId="341866082" sldId="275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7:50:26.055" v="2373" actId="20577"/>
        <pc:sldMkLst>
          <pc:docMk/>
          <pc:sldMk cId="893548894" sldId="276"/>
        </pc:sldMkLst>
        <pc:spChg chg="mod">
          <ac:chgData name="Man, C.W. (Chi Wai)" userId="933149d6-b401-4efc-8bb5-ebdb0e14c929" providerId="ADAL" clId="{CEECF86A-37B6-4D70-9CD1-0151B542EC85}" dt="2020-10-10T14:37:05.789" v="1980" actId="20577"/>
          <ac:spMkLst>
            <pc:docMk/>
            <pc:sldMk cId="893548894" sldId="276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7:50:26.055" v="2373" actId="20577"/>
          <ac:spMkLst>
            <pc:docMk/>
            <pc:sldMk cId="893548894" sldId="276"/>
            <ac:spMk id="3" creationId="{D14933DB-D26C-46A2-AB2A-CA3CA8A08903}"/>
          </ac:spMkLst>
        </pc:spChg>
      </pc:sldChg>
      <pc:sldChg chg="modSp add del">
        <pc:chgData name="Man, C.W. (Chi Wai)" userId="933149d6-b401-4efc-8bb5-ebdb0e14c929" providerId="ADAL" clId="{CEECF86A-37B6-4D70-9CD1-0151B542EC85}" dt="2020-10-10T17:50:31.811" v="2374" actId="2696"/>
        <pc:sldMkLst>
          <pc:docMk/>
          <pc:sldMk cId="3881271036" sldId="277"/>
        </pc:sldMkLst>
        <pc:spChg chg="mod">
          <ac:chgData name="Man, C.W. (Chi Wai)" userId="933149d6-b401-4efc-8bb5-ebdb0e14c929" providerId="ADAL" clId="{CEECF86A-37B6-4D70-9CD1-0151B542EC85}" dt="2020-10-10T17:50:12.265" v="2368" actId="5793"/>
          <ac:spMkLst>
            <pc:docMk/>
            <pc:sldMk cId="3881271036" sldId="277"/>
            <ac:spMk id="3" creationId="{D14933DB-D26C-46A2-AB2A-CA3CA8A08903}"/>
          </ac:spMkLst>
        </pc:spChg>
      </pc:sldChg>
      <pc:sldChg chg="modSp add modNotesTx">
        <pc:chgData name="Man, C.W. (Chi Wai)" userId="933149d6-b401-4efc-8bb5-ebdb0e14c929" providerId="ADAL" clId="{CEECF86A-37B6-4D70-9CD1-0151B542EC85}" dt="2020-10-10T14:40:48.192" v="2182" actId="6549"/>
        <pc:sldMkLst>
          <pc:docMk/>
          <pc:sldMk cId="1907589255" sldId="278"/>
        </pc:sldMkLst>
        <pc:spChg chg="mod">
          <ac:chgData name="Man, C.W. (Chi Wai)" userId="933149d6-b401-4efc-8bb5-ebdb0e14c929" providerId="ADAL" clId="{CEECF86A-37B6-4D70-9CD1-0151B542EC85}" dt="2020-10-10T14:38:21.408" v="1998" actId="27636"/>
          <ac:spMkLst>
            <pc:docMk/>
            <pc:sldMk cId="1907589255" sldId="278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1T10:46:47.566" v="2469"/>
        <pc:sldMkLst>
          <pc:docMk/>
          <pc:sldMk cId="2622119833" sldId="279"/>
        </pc:sldMkLst>
        <pc:spChg chg="mod">
          <ac:chgData name="Man, C.W. (Chi Wai)" userId="933149d6-b401-4efc-8bb5-ebdb0e14c929" providerId="ADAL" clId="{CEECF86A-37B6-4D70-9CD1-0151B542EC85}" dt="2020-10-10T14:38:56.668" v="2012" actId="20577"/>
          <ac:spMkLst>
            <pc:docMk/>
            <pc:sldMk cId="2622119833" sldId="279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1T10:46:47.566" v="2469"/>
          <ac:spMkLst>
            <pc:docMk/>
            <pc:sldMk cId="2622119833" sldId="279"/>
            <ac:spMk id="3" creationId="{D14933DB-D26C-46A2-AB2A-CA3CA8A08903}"/>
          </ac:spMkLst>
        </pc:spChg>
      </pc:sldChg>
      <pc:sldChg chg="modSp add ord modNotesTx">
        <pc:chgData name="Man, C.W. (Chi Wai)" userId="933149d6-b401-4efc-8bb5-ebdb0e14c929" providerId="ADAL" clId="{CEECF86A-37B6-4D70-9CD1-0151B542EC85}" dt="2020-10-10T14:40:45.542" v="2181" actId="6549"/>
        <pc:sldMkLst>
          <pc:docMk/>
          <pc:sldMk cId="1309369776" sldId="280"/>
        </pc:sldMkLst>
        <pc:spChg chg="mod">
          <ac:chgData name="Man, C.W. (Chi Wai)" userId="933149d6-b401-4efc-8bb5-ebdb0e14c929" providerId="ADAL" clId="{CEECF86A-37B6-4D70-9CD1-0151B542EC85}" dt="2020-10-10T14:40:34.232" v="2179" actId="20577"/>
          <ac:spMkLst>
            <pc:docMk/>
            <pc:sldMk cId="1309369776" sldId="280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40:40.089" v="2180" actId="6549"/>
          <ac:spMkLst>
            <pc:docMk/>
            <pc:sldMk cId="1309369776" sldId="280"/>
            <ac:spMk id="3" creationId="{D14933DB-D26C-46A2-AB2A-CA3CA8A08903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1:13.425" v="2387"/>
        <pc:sldMkLst>
          <pc:docMk/>
          <pc:sldMk cId="347722329" sldId="281"/>
        </pc:sldMkLst>
        <pc:spChg chg="add del mod">
          <ac:chgData name="Man, C.W. (Chi Wai)" userId="933149d6-b401-4efc-8bb5-ebdb0e14c929" providerId="ADAL" clId="{CEECF86A-37B6-4D70-9CD1-0151B542EC85}" dt="2020-10-10T17:51:13.425" v="2387"/>
          <ac:spMkLst>
            <pc:docMk/>
            <pc:sldMk cId="347722329" sldId="281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0:50.198" v="2378"/>
          <ac:spMkLst>
            <pc:docMk/>
            <pc:sldMk cId="347722329" sldId="281"/>
            <ac:spMk id="4" creationId="{FD95CAB4-007A-44BE-A3E6-11080F612361}"/>
          </ac:spMkLst>
        </pc:spChg>
        <pc:spChg chg="add del">
          <ac:chgData name="Man, C.W. (Chi Wai)" userId="933149d6-b401-4efc-8bb5-ebdb0e14c929" providerId="ADAL" clId="{CEECF86A-37B6-4D70-9CD1-0151B542EC85}" dt="2020-10-10T17:51:08.672" v="2386"/>
          <ac:spMkLst>
            <pc:docMk/>
            <pc:sldMk cId="347722329" sldId="281"/>
            <ac:spMk id="5" creationId="{EA1400BF-F7C0-4580-8B5E-781A108AE5CC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5:06.401" v="2397" actId="6549"/>
        <pc:sldMkLst>
          <pc:docMk/>
          <pc:sldMk cId="3573375045" sldId="282"/>
        </pc:sldMkLst>
        <pc:spChg chg="mod">
          <ac:chgData name="Man, C.W. (Chi Wai)" userId="933149d6-b401-4efc-8bb5-ebdb0e14c929" providerId="ADAL" clId="{CEECF86A-37B6-4D70-9CD1-0151B542EC85}" dt="2020-10-10T17:55:06.401" v="2397" actId="6549"/>
          <ac:spMkLst>
            <pc:docMk/>
            <pc:sldMk cId="3573375045" sldId="282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4:44.450" v="2392"/>
          <ac:spMkLst>
            <pc:docMk/>
            <pc:sldMk cId="3573375045" sldId="282"/>
            <ac:spMk id="4" creationId="{0A795C78-5067-4331-A510-D1F3BB7A91AF}"/>
          </ac:spMkLst>
        </pc:spChg>
        <pc:spChg chg="add del">
          <ac:chgData name="Man, C.W. (Chi Wai)" userId="933149d6-b401-4efc-8bb5-ebdb0e14c929" providerId="ADAL" clId="{CEECF86A-37B6-4D70-9CD1-0151B542EC85}" dt="2020-10-10T17:54:43.947" v="2391"/>
          <ac:spMkLst>
            <pc:docMk/>
            <pc:sldMk cId="3573375045" sldId="282"/>
            <ac:spMk id="5" creationId="{93B3B033-E340-4DCA-B1D9-E571BB0BDA96}"/>
          </ac:spMkLst>
        </pc:spChg>
      </pc:sldChg>
      <pc:sldChg chg="modSp add">
        <pc:chgData name="Man, C.W. (Chi Wai)" userId="933149d6-b401-4efc-8bb5-ebdb0e14c929" providerId="ADAL" clId="{CEECF86A-37B6-4D70-9CD1-0151B542EC85}" dt="2020-10-10T17:55:30.399" v="2400" actId="6549"/>
        <pc:sldMkLst>
          <pc:docMk/>
          <pc:sldMk cId="2651724070" sldId="283"/>
        </pc:sldMkLst>
        <pc:spChg chg="mod">
          <ac:chgData name="Man, C.W. (Chi Wai)" userId="933149d6-b401-4efc-8bb5-ebdb0e14c929" providerId="ADAL" clId="{CEECF86A-37B6-4D70-9CD1-0151B542EC85}" dt="2020-10-10T17:55:30.399" v="2400" actId="6549"/>
          <ac:spMkLst>
            <pc:docMk/>
            <pc:sldMk cId="2651724070" sldId="283"/>
            <ac:spMk id="3" creationId="{D14933DB-D26C-46A2-AB2A-CA3CA8A0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B1B09-CF92-4458-A13A-13254653259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6A55-184A-43C5-A159-215A7517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https://medium.com/front-end-weekly/typescript-class-vs-interface-99c0ae1c2136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C99-111B-4F9C-94B2-858985EE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1633-AED2-4C97-AF1E-5803500DD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DE55-AD61-499B-B459-D363670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4FDD-1E5C-4445-8088-2C66D3FE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6CAC-185F-4108-A0C6-764DFA1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0F8-0C68-44F9-8101-125ECBEE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6AC8-BE4E-4E10-9587-E6F170D0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1446-C59F-4733-896D-CF30CFF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3230-19AF-4E54-95CA-54ABB814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DA97-A3EC-42D1-95FE-6108871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04E58-27F8-4018-A352-8BAE0E5D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04B0B-12C1-4479-B611-23CBBA81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0C9C-E4F4-45CA-AEF6-00035D99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744D-FB30-47A7-B753-AD1C476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6453-DF75-489B-A0DD-F191C2D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2B68-4198-4E90-9C9D-7E8CC9E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A36-0A3C-4304-855A-6DA90BD2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50EA-93FC-4037-B115-0BA3C404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71D3-FAC5-46EE-B97F-0358925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D371-616B-4DEC-A946-FAF87BB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2273-4C16-46A0-8136-4C84A424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8168-8C6E-474B-9B26-CBD0D854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1F53-A1F5-4221-945C-A77644B4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1FA6-B774-4A2B-86CE-796477CA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08A5-0315-44E7-B9A6-49FD02C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C6D-7CB5-499B-B79C-FFA6FB13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2C86-767B-4AE7-ACE8-9A4154AA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7372-F998-41D9-A134-BBBE9F6A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E31D-4139-4E04-8E8C-CD4B143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E2AF-94CD-494A-9598-0D32BBC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4B2F-D9B7-4127-911A-6E6819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ADCA-2277-434A-81E7-F3483404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D073-F99E-4101-8016-92D23672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F5E7-1617-4C0E-8B4C-658819BC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0A22-BBEA-4B21-B38F-41A5C2A9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041CD-9600-480D-B0DF-7FC0630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09A69-CF80-493D-9020-BA0729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7D4A3-0075-4A8A-9D0B-4DC4A1B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631B-DA68-40AB-8381-EF61FC6F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E00-62D5-43F8-BB90-B45AA6EC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83352-AA52-45CD-8111-8CDF2E6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796-77AD-4C2F-88E0-558D335F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7B6E6-EFBB-4638-BCFC-7FC3901D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03965-B393-4429-992C-EA9B6D4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CE23-AEE4-486D-A0B5-E5503A7E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26499-7CD8-40C8-BD6E-31EA218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A24-42EC-44F7-9E0E-0BA9DD9A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3DC5-36D8-4D87-8D8D-9BE0ACBD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8F8AE-D464-462E-B7E2-4D456EF5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4F31-4241-43E4-8786-07386286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0D7B-4D69-4EE8-A204-2C9265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92D1-B23C-4910-9310-87196C5C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713-D0CE-48DC-9C7A-BA6A1114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BA1B9-A5FE-4B2B-8CBB-D9228199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D60A5-3E86-454F-8025-176CF7E3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66E8-65B1-41F6-8E3A-A4D8924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201C-ADBF-48BB-BA03-0451BBF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BA11-2D86-42B6-9C28-855D425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3DC2-F9CC-4E2C-A5B5-E60183E7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E1BA-3010-41DC-B828-1574B904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CE9B-DDFB-4EB6-8D6C-5533F232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FBBB-3540-4624-BA44-9DBD5078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DC2F-D4FB-46E4-9B15-AD04F088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A85-95C1-4800-AEFF-89AEE909F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Bootcamp</a:t>
            </a:r>
            <a:br>
              <a:rPr lang="nl-NL" dirty="0"/>
            </a:br>
            <a:r>
              <a:rPr lang="nl-NL" sz="3600" dirty="0" err="1"/>
              <a:t>Introduction</a:t>
            </a:r>
            <a:r>
              <a:rPr lang="nl-NL" sz="3600" dirty="0"/>
              <a:t> </a:t>
            </a:r>
            <a:r>
              <a:rPr lang="nl-NL" sz="3600" dirty="0" err="1"/>
              <a:t>Angular</a:t>
            </a:r>
            <a:r>
              <a:rPr lang="nl-NL" sz="3600"/>
              <a:t> Part 2</a:t>
            </a:r>
            <a:br>
              <a:rPr lang="nl-NL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2752B-B405-4623-BAD8-BD1E4EF41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4022-A61F-44B8-854B-AEA06E1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Sunday</a:t>
            </a:r>
            <a:r>
              <a:rPr lang="nl-NL" dirty="0"/>
              <a:t> 18 </a:t>
            </a:r>
            <a:r>
              <a:rPr lang="nl-NL" dirty="0" err="1"/>
              <a:t>oct</a:t>
            </a:r>
            <a:r>
              <a:rPr lang="nl-NL" dirty="0"/>
              <a:t>. (4.5 </a:t>
            </a:r>
            <a:r>
              <a:rPr lang="nl-NL" dirty="0" err="1"/>
              <a:t>Hrs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5939-CDA6-450E-AA43-30D420E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Introduction</a:t>
            </a:r>
            <a:r>
              <a:rPr lang="nl-NL" dirty="0"/>
              <a:t>					11:30 – 12:00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Angular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 			12:00  - 12:30</a:t>
            </a:r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Angular</a:t>
            </a:r>
            <a:r>
              <a:rPr lang="nl-NL" dirty="0"/>
              <a:t> Project </a:t>
            </a:r>
            <a:r>
              <a:rPr lang="nl-NL" dirty="0" err="1"/>
              <a:t>structure</a:t>
            </a:r>
            <a:r>
              <a:rPr lang="nl-NL" dirty="0"/>
              <a:t>				12:30 – 12:45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Configure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	 			12:45 – 13:15</a:t>
            </a:r>
          </a:p>
          <a:p>
            <a:pPr marL="0" indent="0">
              <a:buNone/>
            </a:pPr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Component				13:15 – 13:30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component &amp; routing 			13:30 – 14:00</a:t>
            </a:r>
          </a:p>
          <a:p>
            <a:pPr marL="0" indent="0">
              <a:buNone/>
            </a:pPr>
            <a:r>
              <a:rPr lang="nl-NL" dirty="0"/>
              <a:t>4. Databinding						14:00 – 14:15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databinding		 			14:15 – 14:45</a:t>
            </a:r>
          </a:p>
          <a:p>
            <a:pPr marL="0" indent="0">
              <a:buNone/>
            </a:pPr>
            <a:r>
              <a:rPr lang="nl-NL" dirty="0"/>
              <a:t>5. Event Binding						14:45 – 15:00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events		 			15:00 – 15:30</a:t>
            </a:r>
          </a:p>
          <a:p>
            <a:pPr marL="0" indent="0">
              <a:buNone/>
            </a:pPr>
            <a:r>
              <a:rPr lang="nl-NL" dirty="0"/>
              <a:t>6. Output Events					15:30 – 15:45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output events	 			15:45 – 16:00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561FE-CE4D-4C85-9B16-9B059C31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1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Angular Bootcamp Introduction Angular Part 2 </vt:lpstr>
      <vt:lpstr>Sunday 18 oct. (4.5 Hrs)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Man, C.W. (Chi Wai)</dc:creator>
  <cp:lastModifiedBy>Man, C.W. (Chi Wai)</cp:lastModifiedBy>
  <cp:revision>47</cp:revision>
  <dcterms:created xsi:type="dcterms:W3CDTF">2020-10-10T13:11:36Z</dcterms:created>
  <dcterms:modified xsi:type="dcterms:W3CDTF">2020-10-18T08:04:08Z</dcterms:modified>
</cp:coreProperties>
</file>