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59" r:id="rId4"/>
    <p:sldId id="266" r:id="rId5"/>
    <p:sldId id="267" r:id="rId6"/>
    <p:sldId id="269" r:id="rId7"/>
    <p:sldId id="260" r:id="rId8"/>
    <p:sldId id="268" r:id="rId9"/>
    <p:sldId id="261" r:id="rId10"/>
    <p:sldId id="271" r:id="rId11"/>
    <p:sldId id="272" r:id="rId12"/>
    <p:sldId id="273" r:id="rId13"/>
    <p:sldId id="274" r:id="rId14"/>
    <p:sldId id="275" r:id="rId15"/>
    <p:sldId id="276" r:id="rId16"/>
    <p:sldId id="281" r:id="rId17"/>
    <p:sldId id="282" r:id="rId18"/>
    <p:sldId id="283" r:id="rId19"/>
    <p:sldId id="278" r:id="rId20"/>
    <p:sldId id="280" r:id="rId21"/>
    <p:sldId id="279" r:id="rId22"/>
    <p:sldId id="270"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ECF86A-37B6-4D70-9CD1-0151B542EC85}" v="83" dt="2020-10-11T10:46:47.5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869" autoAdjust="0"/>
    <p:restoredTop sz="77787" autoAdjust="0"/>
  </p:normalViewPr>
  <p:slideViewPr>
    <p:cSldViewPr snapToGrid="0">
      <p:cViewPr varScale="1">
        <p:scale>
          <a:sx n="88" d="100"/>
          <a:sy n="88" d="100"/>
        </p:scale>
        <p:origin x="20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 C.W. (Chi Wai)" userId="933149d6-b401-4efc-8bb5-ebdb0e14c929" providerId="ADAL" clId="{CEECF86A-37B6-4D70-9CD1-0151B542EC85}"/>
    <pc:docChg chg="undo custSel addSld delSld modSld sldOrd">
      <pc:chgData name="Man, C.W. (Chi Wai)" userId="933149d6-b401-4efc-8bb5-ebdb0e14c929" providerId="ADAL" clId="{CEECF86A-37B6-4D70-9CD1-0151B542EC85}" dt="2020-10-11T12:52:50.124" v="2470" actId="6549"/>
      <pc:docMkLst>
        <pc:docMk/>
      </pc:docMkLst>
      <pc:sldChg chg="modSp add">
        <pc:chgData name="Man, C.W. (Chi Wai)" userId="933149d6-b401-4efc-8bb5-ebdb0e14c929" providerId="ADAL" clId="{CEECF86A-37B6-4D70-9CD1-0151B542EC85}" dt="2020-10-10T13:11:58.214" v="42" actId="20577"/>
        <pc:sldMkLst>
          <pc:docMk/>
          <pc:sldMk cId="1554631805" sldId="256"/>
        </pc:sldMkLst>
        <pc:spChg chg="mod">
          <ac:chgData name="Man, C.W. (Chi Wai)" userId="933149d6-b401-4efc-8bb5-ebdb0e14c929" providerId="ADAL" clId="{CEECF86A-37B6-4D70-9CD1-0151B542EC85}" dt="2020-10-10T13:11:47.542" v="16" actId="20577"/>
          <ac:spMkLst>
            <pc:docMk/>
            <pc:sldMk cId="1554631805" sldId="256"/>
            <ac:spMk id="2" creationId="{5D40FA85-95C1-4800-AEFF-89AEE909F8ED}"/>
          </ac:spMkLst>
        </pc:spChg>
        <pc:spChg chg="mod">
          <ac:chgData name="Man, C.W. (Chi Wai)" userId="933149d6-b401-4efc-8bb5-ebdb0e14c929" providerId="ADAL" clId="{CEECF86A-37B6-4D70-9CD1-0151B542EC85}" dt="2020-10-10T13:11:58.214" v="42" actId="20577"/>
          <ac:spMkLst>
            <pc:docMk/>
            <pc:sldMk cId="1554631805" sldId="256"/>
            <ac:spMk id="3" creationId="{43D2752B-B405-4623-BAD8-BD1E4EF418A7}"/>
          </ac:spMkLst>
        </pc:spChg>
      </pc:sldChg>
      <pc:sldChg chg="addSp delSp modSp add del">
        <pc:chgData name="Man, C.W. (Chi Wai)" userId="933149d6-b401-4efc-8bb5-ebdb0e14c929" providerId="ADAL" clId="{CEECF86A-37B6-4D70-9CD1-0151B542EC85}" dt="2020-10-10T13:12:14.190" v="46" actId="2696"/>
        <pc:sldMkLst>
          <pc:docMk/>
          <pc:sldMk cId="4289678936" sldId="257"/>
        </pc:sldMkLst>
        <pc:spChg chg="del">
          <ac:chgData name="Man, C.W. (Chi Wai)" userId="933149d6-b401-4efc-8bb5-ebdb0e14c929" providerId="ADAL" clId="{CEECF86A-37B6-4D70-9CD1-0151B542EC85}" dt="2020-10-10T13:12:08.297" v="44" actId="478"/>
          <ac:spMkLst>
            <pc:docMk/>
            <pc:sldMk cId="4289678936" sldId="257"/>
            <ac:spMk id="2" creationId="{5D40FA85-95C1-4800-AEFF-89AEE909F8ED}"/>
          </ac:spMkLst>
        </pc:spChg>
        <pc:spChg chg="del">
          <ac:chgData name="Man, C.W. (Chi Wai)" userId="933149d6-b401-4efc-8bb5-ebdb0e14c929" providerId="ADAL" clId="{CEECF86A-37B6-4D70-9CD1-0151B542EC85}" dt="2020-10-10T13:12:08.297" v="44" actId="478"/>
          <ac:spMkLst>
            <pc:docMk/>
            <pc:sldMk cId="4289678936" sldId="257"/>
            <ac:spMk id="3" creationId="{43D2752B-B405-4623-BAD8-BD1E4EF418A7}"/>
          </ac:spMkLst>
        </pc:spChg>
        <pc:spChg chg="add mod">
          <ac:chgData name="Man, C.W. (Chi Wai)" userId="933149d6-b401-4efc-8bb5-ebdb0e14c929" providerId="ADAL" clId="{CEECF86A-37B6-4D70-9CD1-0151B542EC85}" dt="2020-10-10T13:12:08.297" v="44" actId="478"/>
          <ac:spMkLst>
            <pc:docMk/>
            <pc:sldMk cId="4289678936" sldId="257"/>
            <ac:spMk id="5" creationId="{1F9D1869-1D13-4B34-A558-2F08138B30E4}"/>
          </ac:spMkLst>
        </pc:spChg>
        <pc:spChg chg="add mod">
          <ac:chgData name="Man, C.W. (Chi Wai)" userId="933149d6-b401-4efc-8bb5-ebdb0e14c929" providerId="ADAL" clId="{CEECF86A-37B6-4D70-9CD1-0151B542EC85}" dt="2020-10-10T13:12:08.297" v="44" actId="478"/>
          <ac:spMkLst>
            <pc:docMk/>
            <pc:sldMk cId="4289678936" sldId="257"/>
            <ac:spMk id="7" creationId="{E8A0B20C-CC3A-41BE-9DF8-65102B8D50E3}"/>
          </ac:spMkLst>
        </pc:spChg>
      </pc:sldChg>
      <pc:sldChg chg="modSp add">
        <pc:chgData name="Man, C.W. (Chi Wai)" userId="933149d6-b401-4efc-8bb5-ebdb0e14c929" providerId="ADAL" clId="{CEECF86A-37B6-4D70-9CD1-0151B542EC85}" dt="2020-10-10T13:43:20.060" v="747" actId="20577"/>
        <pc:sldMkLst>
          <pc:docMk/>
          <pc:sldMk cId="486384856" sldId="258"/>
        </pc:sldMkLst>
        <pc:spChg chg="mod">
          <ac:chgData name="Man, C.W. (Chi Wai)" userId="933149d6-b401-4efc-8bb5-ebdb0e14c929" providerId="ADAL" clId="{CEECF86A-37B6-4D70-9CD1-0151B542EC85}" dt="2020-10-10T13:13:26.201" v="77" actId="20577"/>
          <ac:spMkLst>
            <pc:docMk/>
            <pc:sldMk cId="486384856" sldId="258"/>
            <ac:spMk id="2" creationId="{6BCD4022-A61F-44B8-854B-AEA06E198C66}"/>
          </ac:spMkLst>
        </pc:spChg>
        <pc:spChg chg="mod">
          <ac:chgData name="Man, C.W. (Chi Wai)" userId="933149d6-b401-4efc-8bb5-ebdb0e14c929" providerId="ADAL" clId="{CEECF86A-37B6-4D70-9CD1-0151B542EC85}" dt="2020-10-10T13:43:20.060" v="747" actId="20577"/>
          <ac:spMkLst>
            <pc:docMk/>
            <pc:sldMk cId="486384856" sldId="258"/>
            <ac:spMk id="3" creationId="{44B65939-CDA6-450E-AA43-30D420EBE5E3}"/>
          </ac:spMkLst>
        </pc:spChg>
      </pc:sldChg>
      <pc:sldChg chg="modSp add">
        <pc:chgData name="Man, C.W. (Chi Wai)" userId="933149d6-b401-4efc-8bb5-ebdb0e14c929" providerId="ADAL" clId="{CEECF86A-37B6-4D70-9CD1-0151B542EC85}" dt="2020-10-10T13:44:58.703" v="897" actId="20577"/>
        <pc:sldMkLst>
          <pc:docMk/>
          <pc:sldMk cId="1781267992" sldId="259"/>
        </pc:sldMkLst>
        <pc:spChg chg="mod">
          <ac:chgData name="Man, C.W. (Chi Wai)" userId="933149d6-b401-4efc-8bb5-ebdb0e14c929" providerId="ADAL" clId="{CEECF86A-37B6-4D70-9CD1-0151B542EC85}" dt="2020-10-10T13:42:33.268" v="662" actId="6549"/>
          <ac:spMkLst>
            <pc:docMk/>
            <pc:sldMk cId="1781267992" sldId="259"/>
            <ac:spMk id="2" creationId="{765E9052-C174-42B2-B077-566C29343869}"/>
          </ac:spMkLst>
        </pc:spChg>
        <pc:spChg chg="mod">
          <ac:chgData name="Man, C.W. (Chi Wai)" userId="933149d6-b401-4efc-8bb5-ebdb0e14c929" providerId="ADAL" clId="{CEECF86A-37B6-4D70-9CD1-0151B542EC85}" dt="2020-10-10T13:44:58.703" v="897" actId="20577"/>
          <ac:spMkLst>
            <pc:docMk/>
            <pc:sldMk cId="1781267992" sldId="259"/>
            <ac:spMk id="3" creationId="{AE4E187C-B238-487B-AE5A-41CA65B57D44}"/>
          </ac:spMkLst>
        </pc:spChg>
      </pc:sldChg>
      <pc:sldChg chg="modSp add">
        <pc:chgData name="Man, C.W. (Chi Wai)" userId="933149d6-b401-4efc-8bb5-ebdb0e14c929" providerId="ADAL" clId="{CEECF86A-37B6-4D70-9CD1-0151B542EC85}" dt="2020-10-10T14:24:49.249" v="1719" actId="20577"/>
        <pc:sldMkLst>
          <pc:docMk/>
          <pc:sldMk cId="4001450864" sldId="260"/>
        </pc:sldMkLst>
        <pc:spChg chg="mod">
          <ac:chgData name="Man, C.W. (Chi Wai)" userId="933149d6-b401-4efc-8bb5-ebdb0e14c929" providerId="ADAL" clId="{CEECF86A-37B6-4D70-9CD1-0151B542EC85}" dt="2020-10-10T13:43:23.345" v="748"/>
          <ac:spMkLst>
            <pc:docMk/>
            <pc:sldMk cId="4001450864" sldId="260"/>
            <ac:spMk id="2" creationId="{765E9052-C174-42B2-B077-566C29343869}"/>
          </ac:spMkLst>
        </pc:spChg>
        <pc:spChg chg="mod">
          <ac:chgData name="Man, C.W. (Chi Wai)" userId="933149d6-b401-4efc-8bb5-ebdb0e14c929" providerId="ADAL" clId="{CEECF86A-37B6-4D70-9CD1-0151B542EC85}" dt="2020-10-10T14:24:49.249" v="1719" actId="20577"/>
          <ac:spMkLst>
            <pc:docMk/>
            <pc:sldMk cId="4001450864" sldId="260"/>
            <ac:spMk id="3" creationId="{AE4E187C-B238-487B-AE5A-41CA65B57D44}"/>
          </ac:spMkLst>
        </pc:spChg>
      </pc:sldChg>
      <pc:sldChg chg="modSp add">
        <pc:chgData name="Man, C.W. (Chi Wai)" userId="933149d6-b401-4efc-8bb5-ebdb0e14c929" providerId="ADAL" clId="{CEECF86A-37B6-4D70-9CD1-0151B542EC85}" dt="2020-10-10T13:49:20.148" v="1139" actId="20577"/>
        <pc:sldMkLst>
          <pc:docMk/>
          <pc:sldMk cId="2227672427" sldId="261"/>
        </pc:sldMkLst>
        <pc:spChg chg="mod">
          <ac:chgData name="Man, C.W. (Chi Wai)" userId="933149d6-b401-4efc-8bb5-ebdb0e14c929" providerId="ADAL" clId="{CEECF86A-37B6-4D70-9CD1-0151B542EC85}" dt="2020-10-10T13:44:17.955" v="894" actId="20577"/>
          <ac:spMkLst>
            <pc:docMk/>
            <pc:sldMk cId="2227672427" sldId="261"/>
            <ac:spMk id="2" creationId="{765E9052-C174-42B2-B077-566C29343869}"/>
          </ac:spMkLst>
        </pc:spChg>
        <pc:spChg chg="mod">
          <ac:chgData name="Man, C.W. (Chi Wai)" userId="933149d6-b401-4efc-8bb5-ebdb0e14c929" providerId="ADAL" clId="{CEECF86A-37B6-4D70-9CD1-0151B542EC85}" dt="2020-10-10T13:49:20.148" v="1139" actId="20577"/>
          <ac:spMkLst>
            <pc:docMk/>
            <pc:sldMk cId="2227672427" sldId="261"/>
            <ac:spMk id="3" creationId="{AE4E187C-B238-487B-AE5A-41CA65B57D44}"/>
          </ac:spMkLst>
        </pc:spChg>
      </pc:sldChg>
      <pc:sldChg chg="modSp add del">
        <pc:chgData name="Man, C.W. (Chi Wai)" userId="933149d6-b401-4efc-8bb5-ebdb0e14c929" providerId="ADAL" clId="{CEECF86A-37B6-4D70-9CD1-0151B542EC85}" dt="2020-10-10T14:29:54.447" v="1875" actId="2696"/>
        <pc:sldMkLst>
          <pc:docMk/>
          <pc:sldMk cId="2398667745" sldId="262"/>
        </pc:sldMkLst>
        <pc:spChg chg="mod">
          <ac:chgData name="Man, C.W. (Chi Wai)" userId="933149d6-b401-4efc-8bb5-ebdb0e14c929" providerId="ADAL" clId="{CEECF86A-37B6-4D70-9CD1-0151B542EC85}" dt="2020-10-10T14:26:11.770" v="1857" actId="20577"/>
          <ac:spMkLst>
            <pc:docMk/>
            <pc:sldMk cId="2398667745" sldId="262"/>
            <ac:spMk id="2" creationId="{765E9052-C174-42B2-B077-566C29343869}"/>
          </ac:spMkLst>
        </pc:spChg>
        <pc:spChg chg="mod">
          <ac:chgData name="Man, C.W. (Chi Wai)" userId="933149d6-b401-4efc-8bb5-ebdb0e14c929" providerId="ADAL" clId="{CEECF86A-37B6-4D70-9CD1-0151B542EC85}" dt="2020-10-10T13:53:38.009" v="1214" actId="20577"/>
          <ac:spMkLst>
            <pc:docMk/>
            <pc:sldMk cId="2398667745" sldId="262"/>
            <ac:spMk id="3" creationId="{AE4E187C-B238-487B-AE5A-41CA65B57D44}"/>
          </ac:spMkLst>
        </pc:spChg>
      </pc:sldChg>
      <pc:sldChg chg="modSp add">
        <pc:chgData name="Man, C.W. (Chi Wai)" userId="933149d6-b401-4efc-8bb5-ebdb0e14c929" providerId="ADAL" clId="{CEECF86A-37B6-4D70-9CD1-0151B542EC85}" dt="2020-10-11T12:52:50.124" v="2470" actId="6549"/>
        <pc:sldMkLst>
          <pc:docMk/>
          <pc:sldMk cId="2790616843" sldId="263"/>
        </pc:sldMkLst>
        <pc:spChg chg="mod">
          <ac:chgData name="Man, C.W. (Chi Wai)" userId="933149d6-b401-4efc-8bb5-ebdb0e14c929" providerId="ADAL" clId="{CEECF86A-37B6-4D70-9CD1-0151B542EC85}" dt="2020-10-10T13:54:54.952" v="1228" actId="20577"/>
          <ac:spMkLst>
            <pc:docMk/>
            <pc:sldMk cId="2790616843" sldId="263"/>
            <ac:spMk id="2" creationId="{765E9052-C174-42B2-B077-566C29343869}"/>
          </ac:spMkLst>
        </pc:spChg>
        <pc:spChg chg="mod">
          <ac:chgData name="Man, C.W. (Chi Wai)" userId="933149d6-b401-4efc-8bb5-ebdb0e14c929" providerId="ADAL" clId="{CEECF86A-37B6-4D70-9CD1-0151B542EC85}" dt="2020-10-11T12:52:50.124" v="2470" actId="6549"/>
          <ac:spMkLst>
            <pc:docMk/>
            <pc:sldMk cId="2790616843" sldId="263"/>
            <ac:spMk id="3" creationId="{AE4E187C-B238-487B-AE5A-41CA65B57D44}"/>
          </ac:spMkLst>
        </pc:spChg>
      </pc:sldChg>
      <pc:sldChg chg="addSp modSp add del">
        <pc:chgData name="Man, C.W. (Chi Wai)" userId="933149d6-b401-4efc-8bb5-ebdb0e14c929" providerId="ADAL" clId="{CEECF86A-37B6-4D70-9CD1-0151B542EC85}" dt="2020-10-10T14:17:05.405" v="1474" actId="2696"/>
        <pc:sldMkLst>
          <pc:docMk/>
          <pc:sldMk cId="3587216955" sldId="264"/>
        </pc:sldMkLst>
        <pc:spChg chg="mod">
          <ac:chgData name="Man, C.W. (Chi Wai)" userId="933149d6-b401-4efc-8bb5-ebdb0e14c929" providerId="ADAL" clId="{CEECF86A-37B6-4D70-9CD1-0151B542EC85}" dt="2020-10-10T14:11:12.293" v="1457" actId="6549"/>
          <ac:spMkLst>
            <pc:docMk/>
            <pc:sldMk cId="3587216955" sldId="264"/>
            <ac:spMk id="2" creationId="{00C75B0D-5384-4B3A-B050-2106A4B6999A}"/>
          </ac:spMkLst>
        </pc:spChg>
        <pc:spChg chg="add mod">
          <ac:chgData name="Man, C.W. (Chi Wai)" userId="933149d6-b401-4efc-8bb5-ebdb0e14c929" providerId="ADAL" clId="{CEECF86A-37B6-4D70-9CD1-0151B542EC85}" dt="2020-10-10T14:11:09.800" v="1454"/>
          <ac:spMkLst>
            <pc:docMk/>
            <pc:sldMk cId="3587216955" sldId="264"/>
            <ac:spMk id="4" creationId="{E9D2AEC0-8288-4763-9363-EFF496690246}"/>
          </ac:spMkLst>
        </pc:spChg>
        <pc:picChg chg="add">
          <ac:chgData name="Man, C.W. (Chi Wai)" userId="933149d6-b401-4efc-8bb5-ebdb0e14c929" providerId="ADAL" clId="{CEECF86A-37B6-4D70-9CD1-0151B542EC85}" dt="2020-10-10T14:10:55.792" v="1452"/>
          <ac:picMkLst>
            <pc:docMk/>
            <pc:sldMk cId="3587216955" sldId="264"/>
            <ac:picMk id="5" creationId="{D9FB9BE8-2D67-408F-83AA-25498190697A}"/>
          </ac:picMkLst>
        </pc:picChg>
      </pc:sldChg>
      <pc:sldChg chg="addSp modSp add del">
        <pc:chgData name="Man, C.W. (Chi Wai)" userId="933149d6-b401-4efc-8bb5-ebdb0e14c929" providerId="ADAL" clId="{CEECF86A-37B6-4D70-9CD1-0151B542EC85}" dt="2020-10-10T14:22:16.670" v="1655" actId="2696"/>
        <pc:sldMkLst>
          <pc:docMk/>
          <pc:sldMk cId="2999736068" sldId="265"/>
        </pc:sldMkLst>
        <pc:spChg chg="add mod">
          <ac:chgData name="Man, C.W. (Chi Wai)" userId="933149d6-b401-4efc-8bb5-ebdb0e14c929" providerId="ADAL" clId="{CEECF86A-37B6-4D70-9CD1-0151B542EC85}" dt="2020-10-10T14:11:55.539" v="1461" actId="1076"/>
          <ac:spMkLst>
            <pc:docMk/>
            <pc:sldMk cId="2999736068" sldId="265"/>
            <ac:spMk id="4" creationId="{464C1F23-9FF6-445E-A986-2DDD025AF5C8}"/>
          </ac:spMkLst>
        </pc:spChg>
      </pc:sldChg>
      <pc:sldChg chg="addSp delSp add">
        <pc:chgData name="Man, C.W. (Chi Wai)" userId="933149d6-b401-4efc-8bb5-ebdb0e14c929" providerId="ADAL" clId="{CEECF86A-37B6-4D70-9CD1-0151B542EC85}" dt="2020-10-10T14:12:28.293" v="1471" actId="478"/>
        <pc:sldMkLst>
          <pc:docMk/>
          <pc:sldMk cId="4030344696" sldId="266"/>
        </pc:sldMkLst>
        <pc:spChg chg="add del">
          <ac:chgData name="Man, C.W. (Chi Wai)" userId="933149d6-b401-4efc-8bb5-ebdb0e14c929" providerId="ADAL" clId="{CEECF86A-37B6-4D70-9CD1-0151B542EC85}" dt="2020-10-10T14:12:19.822" v="1464" actId="478"/>
          <ac:spMkLst>
            <pc:docMk/>
            <pc:sldMk cId="4030344696" sldId="266"/>
            <ac:spMk id="6" creationId="{CCCF0826-E6B4-42A7-9134-7CEF5B371416}"/>
          </ac:spMkLst>
        </pc:spChg>
        <pc:spChg chg="add del">
          <ac:chgData name="Man, C.W. (Chi Wai)" userId="933149d6-b401-4efc-8bb5-ebdb0e14c929" providerId="ADAL" clId="{CEECF86A-37B6-4D70-9CD1-0151B542EC85}" dt="2020-10-10T14:12:26.517" v="1470" actId="478"/>
          <ac:spMkLst>
            <pc:docMk/>
            <pc:sldMk cId="4030344696" sldId="266"/>
            <ac:spMk id="7" creationId="{B6CFAE31-8F29-4685-B700-27528C92AE39}"/>
          </ac:spMkLst>
        </pc:spChg>
        <pc:spChg chg="add del">
          <ac:chgData name="Man, C.W. (Chi Wai)" userId="933149d6-b401-4efc-8bb5-ebdb0e14c929" providerId="ADAL" clId="{CEECF86A-37B6-4D70-9CD1-0151B542EC85}" dt="2020-10-10T14:12:25.102" v="1468" actId="478"/>
          <ac:spMkLst>
            <pc:docMk/>
            <pc:sldMk cId="4030344696" sldId="266"/>
            <ac:spMk id="8" creationId="{AFF86B56-7E4B-4CB5-B1B4-B0A188F5815E}"/>
          </ac:spMkLst>
        </pc:spChg>
        <pc:spChg chg="add del">
          <ac:chgData name="Man, C.W. (Chi Wai)" userId="933149d6-b401-4efc-8bb5-ebdb0e14c929" providerId="ADAL" clId="{CEECF86A-37B6-4D70-9CD1-0151B542EC85}" dt="2020-10-10T14:12:28.293" v="1471" actId="478"/>
          <ac:spMkLst>
            <pc:docMk/>
            <pc:sldMk cId="4030344696" sldId="266"/>
            <ac:spMk id="9" creationId="{B9424509-8C6E-4460-A9B0-189A412175FC}"/>
          </ac:spMkLst>
        </pc:spChg>
        <pc:spChg chg="add del">
          <ac:chgData name="Man, C.W. (Chi Wai)" userId="933149d6-b401-4efc-8bb5-ebdb0e14c929" providerId="ADAL" clId="{CEECF86A-37B6-4D70-9CD1-0151B542EC85}" dt="2020-10-10T14:12:25.853" v="1469" actId="478"/>
          <ac:spMkLst>
            <pc:docMk/>
            <pc:sldMk cId="4030344696" sldId="266"/>
            <ac:spMk id="10" creationId="{38DF9A19-1B97-49A6-8E97-08DAA9134AF1}"/>
          </ac:spMkLst>
        </pc:spChg>
        <pc:spChg chg="add del">
          <ac:chgData name="Man, C.W. (Chi Wai)" userId="933149d6-b401-4efc-8bb5-ebdb0e14c929" providerId="ADAL" clId="{CEECF86A-37B6-4D70-9CD1-0151B542EC85}" dt="2020-10-10T14:12:24.189" v="1467" actId="478"/>
          <ac:spMkLst>
            <pc:docMk/>
            <pc:sldMk cId="4030344696" sldId="266"/>
            <ac:spMk id="11" creationId="{E7333AE6-BC79-42FC-9754-1DC786146DCD}"/>
          </ac:spMkLst>
        </pc:spChg>
        <pc:spChg chg="add del">
          <ac:chgData name="Man, C.W. (Chi Wai)" userId="933149d6-b401-4efc-8bb5-ebdb0e14c929" providerId="ADAL" clId="{CEECF86A-37B6-4D70-9CD1-0151B542EC85}" dt="2020-10-10T14:12:23.046" v="1466" actId="478"/>
          <ac:spMkLst>
            <pc:docMk/>
            <pc:sldMk cId="4030344696" sldId="266"/>
            <ac:spMk id="12" creationId="{2139E661-C2AA-489C-A8DF-C6D5EB08A808}"/>
          </ac:spMkLst>
        </pc:spChg>
        <pc:picChg chg="add del">
          <ac:chgData name="Man, C.W. (Chi Wai)" userId="933149d6-b401-4efc-8bb5-ebdb0e14c929" providerId="ADAL" clId="{CEECF86A-37B6-4D70-9CD1-0151B542EC85}" dt="2020-10-10T14:12:21.568" v="1465" actId="478"/>
          <ac:picMkLst>
            <pc:docMk/>
            <pc:sldMk cId="4030344696" sldId="266"/>
            <ac:picMk id="4" creationId="{058C755C-851C-4FA2-9AFB-979112DC9F2D}"/>
          </ac:picMkLst>
        </pc:picChg>
        <pc:picChg chg="add">
          <ac:chgData name="Man, C.W. (Chi Wai)" userId="933149d6-b401-4efc-8bb5-ebdb0e14c929" providerId="ADAL" clId="{CEECF86A-37B6-4D70-9CD1-0151B542EC85}" dt="2020-10-10T14:12:15.013" v="1463"/>
          <ac:picMkLst>
            <pc:docMk/>
            <pc:sldMk cId="4030344696" sldId="266"/>
            <ac:picMk id="5" creationId="{8C80A32D-BAA3-4965-91E4-5C424B3E543A}"/>
          </ac:picMkLst>
        </pc:picChg>
        <pc:picChg chg="add">
          <ac:chgData name="Man, C.W. (Chi Wai)" userId="933149d6-b401-4efc-8bb5-ebdb0e14c929" providerId="ADAL" clId="{CEECF86A-37B6-4D70-9CD1-0151B542EC85}" dt="2020-10-10T14:12:15.013" v="1463"/>
          <ac:picMkLst>
            <pc:docMk/>
            <pc:sldMk cId="4030344696" sldId="266"/>
            <ac:picMk id="13" creationId="{8150CC91-4229-4DFF-8456-CBF8122B70E5}"/>
          </ac:picMkLst>
        </pc:picChg>
        <pc:picChg chg="add">
          <ac:chgData name="Man, C.W. (Chi Wai)" userId="933149d6-b401-4efc-8bb5-ebdb0e14c929" providerId="ADAL" clId="{CEECF86A-37B6-4D70-9CD1-0151B542EC85}" dt="2020-10-10T14:12:15.013" v="1463"/>
          <ac:picMkLst>
            <pc:docMk/>
            <pc:sldMk cId="4030344696" sldId="266"/>
            <ac:picMk id="14" creationId="{794EBCDD-5305-42A3-8788-C2BFEC2CFB6E}"/>
          </ac:picMkLst>
        </pc:picChg>
      </pc:sldChg>
      <pc:sldChg chg="addSp add del">
        <pc:chgData name="Man, C.W. (Chi Wai)" userId="933149d6-b401-4efc-8bb5-ebdb0e14c929" providerId="ADAL" clId="{CEECF86A-37B6-4D70-9CD1-0151B542EC85}" dt="2020-10-10T14:17:10.191" v="1475" actId="2696"/>
        <pc:sldMkLst>
          <pc:docMk/>
          <pc:sldMk cId="113877506" sldId="267"/>
        </pc:sldMkLst>
        <pc:picChg chg="add">
          <ac:chgData name="Man, C.W. (Chi Wai)" userId="933149d6-b401-4efc-8bb5-ebdb0e14c929" providerId="ADAL" clId="{CEECF86A-37B6-4D70-9CD1-0151B542EC85}" dt="2020-10-10T14:12:46.628" v="1473"/>
          <ac:picMkLst>
            <pc:docMk/>
            <pc:sldMk cId="113877506" sldId="267"/>
            <ac:picMk id="4" creationId="{3CA41978-BA3C-4A0C-ADBB-0F6C57DB11DF}"/>
          </ac:picMkLst>
        </pc:picChg>
      </pc:sldChg>
      <pc:sldChg chg="addSp add">
        <pc:chgData name="Man, C.W. (Chi Wai)" userId="933149d6-b401-4efc-8bb5-ebdb0e14c929" providerId="ADAL" clId="{CEECF86A-37B6-4D70-9CD1-0151B542EC85}" dt="2020-10-10T14:17:40.068" v="1477"/>
        <pc:sldMkLst>
          <pc:docMk/>
          <pc:sldMk cId="3349629977" sldId="267"/>
        </pc:sldMkLst>
        <pc:spChg chg="add">
          <ac:chgData name="Man, C.W. (Chi Wai)" userId="933149d6-b401-4efc-8bb5-ebdb0e14c929" providerId="ADAL" clId="{CEECF86A-37B6-4D70-9CD1-0151B542EC85}" dt="2020-10-10T14:17:40.068" v="1477"/>
          <ac:spMkLst>
            <pc:docMk/>
            <pc:sldMk cId="3349629977" sldId="267"/>
            <ac:spMk id="4" creationId="{F4E63951-5D43-4057-A09B-A1F48EE7BB37}"/>
          </ac:spMkLst>
        </pc:spChg>
        <pc:spChg chg="add">
          <ac:chgData name="Man, C.W. (Chi Wai)" userId="933149d6-b401-4efc-8bb5-ebdb0e14c929" providerId="ADAL" clId="{CEECF86A-37B6-4D70-9CD1-0151B542EC85}" dt="2020-10-10T14:17:40.068" v="1477"/>
          <ac:spMkLst>
            <pc:docMk/>
            <pc:sldMk cId="3349629977" sldId="267"/>
            <ac:spMk id="10" creationId="{121A761B-40BE-45AA-9E0B-C53FC8A9112C}"/>
          </ac:spMkLst>
        </pc:spChg>
        <pc:spChg chg="add">
          <ac:chgData name="Man, C.W. (Chi Wai)" userId="933149d6-b401-4efc-8bb5-ebdb0e14c929" providerId="ADAL" clId="{CEECF86A-37B6-4D70-9CD1-0151B542EC85}" dt="2020-10-10T14:17:40.068" v="1477"/>
          <ac:spMkLst>
            <pc:docMk/>
            <pc:sldMk cId="3349629977" sldId="267"/>
            <ac:spMk id="11" creationId="{2FA71220-7ADB-4CBA-A147-B7DD51004928}"/>
          </ac:spMkLst>
        </pc:spChg>
        <pc:spChg chg="add">
          <ac:chgData name="Man, C.W. (Chi Wai)" userId="933149d6-b401-4efc-8bb5-ebdb0e14c929" providerId="ADAL" clId="{CEECF86A-37B6-4D70-9CD1-0151B542EC85}" dt="2020-10-10T14:17:40.068" v="1477"/>
          <ac:spMkLst>
            <pc:docMk/>
            <pc:sldMk cId="3349629977" sldId="267"/>
            <ac:spMk id="12" creationId="{44A464E3-2231-41AA-B445-001FC85EC70C}"/>
          </ac:spMkLst>
        </pc:spChg>
        <pc:spChg chg="add">
          <ac:chgData name="Man, C.W. (Chi Wai)" userId="933149d6-b401-4efc-8bb5-ebdb0e14c929" providerId="ADAL" clId="{CEECF86A-37B6-4D70-9CD1-0151B542EC85}" dt="2020-10-10T14:17:40.068" v="1477"/>
          <ac:spMkLst>
            <pc:docMk/>
            <pc:sldMk cId="3349629977" sldId="267"/>
            <ac:spMk id="16" creationId="{656A119C-6B21-4143-85C8-89473BBC2266}"/>
          </ac:spMkLst>
        </pc:spChg>
        <pc:spChg chg="add">
          <ac:chgData name="Man, C.W. (Chi Wai)" userId="933149d6-b401-4efc-8bb5-ebdb0e14c929" providerId="ADAL" clId="{CEECF86A-37B6-4D70-9CD1-0151B542EC85}" dt="2020-10-10T14:17:40.068" v="1477"/>
          <ac:spMkLst>
            <pc:docMk/>
            <pc:sldMk cId="3349629977" sldId="267"/>
            <ac:spMk id="17" creationId="{667DD658-D7D9-4436-A3BD-9C1E2BA32D7F}"/>
          </ac:spMkLst>
        </pc:spChg>
        <pc:spChg chg="add">
          <ac:chgData name="Man, C.W. (Chi Wai)" userId="933149d6-b401-4efc-8bb5-ebdb0e14c929" providerId="ADAL" clId="{CEECF86A-37B6-4D70-9CD1-0151B542EC85}" dt="2020-10-10T14:17:40.068" v="1477"/>
          <ac:spMkLst>
            <pc:docMk/>
            <pc:sldMk cId="3349629977" sldId="267"/>
            <ac:spMk id="18" creationId="{11DACC0B-BF45-4E38-B0F1-6C00F93A6029}"/>
          </ac:spMkLst>
        </pc:spChg>
        <pc:spChg chg="add">
          <ac:chgData name="Man, C.W. (Chi Wai)" userId="933149d6-b401-4efc-8bb5-ebdb0e14c929" providerId="ADAL" clId="{CEECF86A-37B6-4D70-9CD1-0151B542EC85}" dt="2020-10-10T14:17:40.068" v="1477"/>
          <ac:spMkLst>
            <pc:docMk/>
            <pc:sldMk cId="3349629977" sldId="267"/>
            <ac:spMk id="21" creationId="{D74494D7-5E4F-4D19-9877-EE399FB22441}"/>
          </ac:spMkLst>
        </pc:spChg>
        <pc:spChg chg="add">
          <ac:chgData name="Man, C.W. (Chi Wai)" userId="933149d6-b401-4efc-8bb5-ebdb0e14c929" providerId="ADAL" clId="{CEECF86A-37B6-4D70-9CD1-0151B542EC85}" dt="2020-10-10T14:17:40.068" v="1477"/>
          <ac:spMkLst>
            <pc:docMk/>
            <pc:sldMk cId="3349629977" sldId="267"/>
            <ac:spMk id="22" creationId="{B4B23BDF-9915-423A-BD3D-F0164EAC4609}"/>
          </ac:spMkLst>
        </pc:spChg>
        <pc:spChg chg="add">
          <ac:chgData name="Man, C.W. (Chi Wai)" userId="933149d6-b401-4efc-8bb5-ebdb0e14c929" providerId="ADAL" clId="{CEECF86A-37B6-4D70-9CD1-0151B542EC85}" dt="2020-10-10T14:17:40.068" v="1477"/>
          <ac:spMkLst>
            <pc:docMk/>
            <pc:sldMk cId="3349629977" sldId="267"/>
            <ac:spMk id="23" creationId="{FE4F43FD-9971-4ECA-8AC1-7CC689D077B8}"/>
          </ac:spMkLst>
        </pc:spChg>
        <pc:spChg chg="add">
          <ac:chgData name="Man, C.W. (Chi Wai)" userId="933149d6-b401-4efc-8bb5-ebdb0e14c929" providerId="ADAL" clId="{CEECF86A-37B6-4D70-9CD1-0151B542EC85}" dt="2020-10-10T14:17:40.068" v="1477"/>
          <ac:spMkLst>
            <pc:docMk/>
            <pc:sldMk cId="3349629977" sldId="267"/>
            <ac:spMk id="24" creationId="{F70CA349-AF48-4F4B-92C3-E6FFD7A4C2FC}"/>
          </ac:spMkLst>
        </pc:spChg>
        <pc:picChg chg="add">
          <ac:chgData name="Man, C.W. (Chi Wai)" userId="933149d6-b401-4efc-8bb5-ebdb0e14c929" providerId="ADAL" clId="{CEECF86A-37B6-4D70-9CD1-0151B542EC85}" dt="2020-10-10T14:17:40.068" v="1477"/>
          <ac:picMkLst>
            <pc:docMk/>
            <pc:sldMk cId="3349629977" sldId="267"/>
            <ac:picMk id="5" creationId="{675AB6D6-957F-4C15-8E40-27D3092CAEF4}"/>
          </ac:picMkLst>
        </pc:picChg>
        <pc:picChg chg="add">
          <ac:chgData name="Man, C.W. (Chi Wai)" userId="933149d6-b401-4efc-8bb5-ebdb0e14c929" providerId="ADAL" clId="{CEECF86A-37B6-4D70-9CD1-0151B542EC85}" dt="2020-10-10T14:17:40.068" v="1477"/>
          <ac:picMkLst>
            <pc:docMk/>
            <pc:sldMk cId="3349629977" sldId="267"/>
            <ac:picMk id="6" creationId="{9BE094D8-F3BB-4D2E-985D-C5B862DF1343}"/>
          </ac:picMkLst>
        </pc:picChg>
        <pc:picChg chg="add">
          <ac:chgData name="Man, C.W. (Chi Wai)" userId="933149d6-b401-4efc-8bb5-ebdb0e14c929" providerId="ADAL" clId="{CEECF86A-37B6-4D70-9CD1-0151B542EC85}" dt="2020-10-10T14:17:40.068" v="1477"/>
          <ac:picMkLst>
            <pc:docMk/>
            <pc:sldMk cId="3349629977" sldId="267"/>
            <ac:picMk id="7" creationId="{72422A5A-46C2-4CC3-8CA1-CAB3FD0E3500}"/>
          </ac:picMkLst>
        </pc:picChg>
        <pc:picChg chg="add">
          <ac:chgData name="Man, C.W. (Chi Wai)" userId="933149d6-b401-4efc-8bb5-ebdb0e14c929" providerId="ADAL" clId="{CEECF86A-37B6-4D70-9CD1-0151B542EC85}" dt="2020-10-10T14:17:40.068" v="1477"/>
          <ac:picMkLst>
            <pc:docMk/>
            <pc:sldMk cId="3349629977" sldId="267"/>
            <ac:picMk id="8" creationId="{EBD7ECBD-6D28-4318-B769-73EAAA83ED32}"/>
          </ac:picMkLst>
        </pc:picChg>
        <pc:picChg chg="add">
          <ac:chgData name="Man, C.W. (Chi Wai)" userId="933149d6-b401-4efc-8bb5-ebdb0e14c929" providerId="ADAL" clId="{CEECF86A-37B6-4D70-9CD1-0151B542EC85}" dt="2020-10-10T14:17:40.068" v="1477"/>
          <ac:picMkLst>
            <pc:docMk/>
            <pc:sldMk cId="3349629977" sldId="267"/>
            <ac:picMk id="9" creationId="{449BA0FA-C33D-4973-B0F4-4BABDCA26A2F}"/>
          </ac:picMkLst>
        </pc:picChg>
        <pc:picChg chg="add">
          <ac:chgData name="Man, C.W. (Chi Wai)" userId="933149d6-b401-4efc-8bb5-ebdb0e14c929" providerId="ADAL" clId="{CEECF86A-37B6-4D70-9CD1-0151B542EC85}" dt="2020-10-10T14:17:40.068" v="1477"/>
          <ac:picMkLst>
            <pc:docMk/>
            <pc:sldMk cId="3349629977" sldId="267"/>
            <ac:picMk id="19" creationId="{BAA26D44-CCD2-4DEA-B0D2-F13C74642391}"/>
          </ac:picMkLst>
        </pc:picChg>
        <pc:cxnChg chg="add">
          <ac:chgData name="Man, C.W. (Chi Wai)" userId="933149d6-b401-4efc-8bb5-ebdb0e14c929" providerId="ADAL" clId="{CEECF86A-37B6-4D70-9CD1-0151B542EC85}" dt="2020-10-10T14:17:40.068" v="1477"/>
          <ac:cxnSpMkLst>
            <pc:docMk/>
            <pc:sldMk cId="3349629977" sldId="267"/>
            <ac:cxnSpMk id="13" creationId="{6C1968AA-964B-4FE3-8020-5560607C1811}"/>
          </ac:cxnSpMkLst>
        </pc:cxnChg>
        <pc:cxnChg chg="add">
          <ac:chgData name="Man, C.W. (Chi Wai)" userId="933149d6-b401-4efc-8bb5-ebdb0e14c929" providerId="ADAL" clId="{CEECF86A-37B6-4D70-9CD1-0151B542EC85}" dt="2020-10-10T14:17:40.068" v="1477"/>
          <ac:cxnSpMkLst>
            <pc:docMk/>
            <pc:sldMk cId="3349629977" sldId="267"/>
            <ac:cxnSpMk id="14" creationId="{E2C25921-E8A4-4984-91F7-C36B3C0A3985}"/>
          </ac:cxnSpMkLst>
        </pc:cxnChg>
        <pc:cxnChg chg="add">
          <ac:chgData name="Man, C.W. (Chi Wai)" userId="933149d6-b401-4efc-8bb5-ebdb0e14c929" providerId="ADAL" clId="{CEECF86A-37B6-4D70-9CD1-0151B542EC85}" dt="2020-10-10T14:17:40.068" v="1477"/>
          <ac:cxnSpMkLst>
            <pc:docMk/>
            <pc:sldMk cId="3349629977" sldId="267"/>
            <ac:cxnSpMk id="15" creationId="{3BB81334-9D63-4591-A358-6758A1316394}"/>
          </ac:cxnSpMkLst>
        </pc:cxnChg>
        <pc:cxnChg chg="add">
          <ac:chgData name="Man, C.W. (Chi Wai)" userId="933149d6-b401-4efc-8bb5-ebdb0e14c929" providerId="ADAL" clId="{CEECF86A-37B6-4D70-9CD1-0151B542EC85}" dt="2020-10-10T14:17:40.068" v="1477"/>
          <ac:cxnSpMkLst>
            <pc:docMk/>
            <pc:sldMk cId="3349629977" sldId="267"/>
            <ac:cxnSpMk id="20" creationId="{66729FD9-9BA8-44EE-A2AA-104C6693B5DA}"/>
          </ac:cxnSpMkLst>
        </pc:cxnChg>
        <pc:cxnChg chg="add">
          <ac:chgData name="Man, C.W. (Chi Wai)" userId="933149d6-b401-4efc-8bb5-ebdb0e14c929" providerId="ADAL" clId="{CEECF86A-37B6-4D70-9CD1-0151B542EC85}" dt="2020-10-10T14:17:40.068" v="1477"/>
          <ac:cxnSpMkLst>
            <pc:docMk/>
            <pc:sldMk cId="3349629977" sldId="267"/>
            <ac:cxnSpMk id="25" creationId="{80628D91-39DC-4D98-A560-A11459DD6749}"/>
          </ac:cxnSpMkLst>
        </pc:cxnChg>
        <pc:cxnChg chg="add">
          <ac:chgData name="Man, C.W. (Chi Wai)" userId="933149d6-b401-4efc-8bb5-ebdb0e14c929" providerId="ADAL" clId="{CEECF86A-37B6-4D70-9CD1-0151B542EC85}" dt="2020-10-10T14:17:40.068" v="1477"/>
          <ac:cxnSpMkLst>
            <pc:docMk/>
            <pc:sldMk cId="3349629977" sldId="267"/>
            <ac:cxnSpMk id="26" creationId="{A1DFF856-CA8F-4F6E-B274-B9E7FE4E58BA}"/>
          </ac:cxnSpMkLst>
        </pc:cxnChg>
        <pc:cxnChg chg="add">
          <ac:chgData name="Man, C.W. (Chi Wai)" userId="933149d6-b401-4efc-8bb5-ebdb0e14c929" providerId="ADAL" clId="{CEECF86A-37B6-4D70-9CD1-0151B542EC85}" dt="2020-10-10T14:17:40.068" v="1477"/>
          <ac:cxnSpMkLst>
            <pc:docMk/>
            <pc:sldMk cId="3349629977" sldId="267"/>
            <ac:cxnSpMk id="27" creationId="{DE56AD2C-6F75-434D-B3C8-2B9A9B1E5B51}"/>
          </ac:cxnSpMkLst>
        </pc:cxnChg>
        <pc:cxnChg chg="add">
          <ac:chgData name="Man, C.W. (Chi Wai)" userId="933149d6-b401-4efc-8bb5-ebdb0e14c929" providerId="ADAL" clId="{CEECF86A-37B6-4D70-9CD1-0151B542EC85}" dt="2020-10-10T14:17:40.068" v="1477"/>
          <ac:cxnSpMkLst>
            <pc:docMk/>
            <pc:sldMk cId="3349629977" sldId="267"/>
            <ac:cxnSpMk id="28" creationId="{FA8EC79F-5AB3-4F46-A4DB-17F9477AA89A}"/>
          </ac:cxnSpMkLst>
        </pc:cxnChg>
        <pc:cxnChg chg="add">
          <ac:chgData name="Man, C.W. (Chi Wai)" userId="933149d6-b401-4efc-8bb5-ebdb0e14c929" providerId="ADAL" clId="{CEECF86A-37B6-4D70-9CD1-0151B542EC85}" dt="2020-10-10T14:17:40.068" v="1477"/>
          <ac:cxnSpMkLst>
            <pc:docMk/>
            <pc:sldMk cId="3349629977" sldId="267"/>
            <ac:cxnSpMk id="29" creationId="{006E0658-6CEE-4C70-AD9B-E4B72D20B234}"/>
          </ac:cxnSpMkLst>
        </pc:cxnChg>
        <pc:cxnChg chg="add">
          <ac:chgData name="Man, C.W. (Chi Wai)" userId="933149d6-b401-4efc-8bb5-ebdb0e14c929" providerId="ADAL" clId="{CEECF86A-37B6-4D70-9CD1-0151B542EC85}" dt="2020-10-10T14:17:40.068" v="1477"/>
          <ac:cxnSpMkLst>
            <pc:docMk/>
            <pc:sldMk cId="3349629977" sldId="267"/>
            <ac:cxnSpMk id="30" creationId="{9896F6FB-74DA-465C-98A2-0BF40CC24887}"/>
          </ac:cxnSpMkLst>
        </pc:cxnChg>
      </pc:sldChg>
      <pc:sldChg chg="modSp add">
        <pc:chgData name="Man, C.W. (Chi Wai)" userId="933149d6-b401-4efc-8bb5-ebdb0e14c929" providerId="ADAL" clId="{CEECF86A-37B6-4D70-9CD1-0151B542EC85}" dt="2020-10-11T10:04:00.195" v="2460" actId="20577"/>
        <pc:sldMkLst>
          <pc:docMk/>
          <pc:sldMk cId="1871802267" sldId="268"/>
        </pc:sldMkLst>
        <pc:spChg chg="mod">
          <ac:chgData name="Man, C.W. (Chi Wai)" userId="933149d6-b401-4efc-8bb5-ebdb0e14c929" providerId="ADAL" clId="{CEECF86A-37B6-4D70-9CD1-0151B542EC85}" dt="2020-10-11T10:04:00.195" v="2460" actId="20577"/>
          <ac:spMkLst>
            <pc:docMk/>
            <pc:sldMk cId="1871802267" sldId="268"/>
            <ac:spMk id="3" creationId="{AE4E187C-B238-487B-AE5A-41CA65B57D44}"/>
          </ac:spMkLst>
        </pc:spChg>
      </pc:sldChg>
      <pc:sldChg chg="modSp add">
        <pc:chgData name="Man, C.W. (Chi Wai)" userId="933149d6-b401-4efc-8bb5-ebdb0e14c929" providerId="ADAL" clId="{CEECF86A-37B6-4D70-9CD1-0151B542EC85}" dt="2020-10-10T14:25:39.266" v="1838" actId="6549"/>
        <pc:sldMkLst>
          <pc:docMk/>
          <pc:sldMk cId="3967333511" sldId="269"/>
        </pc:sldMkLst>
        <pc:spChg chg="mod">
          <ac:chgData name="Man, C.W. (Chi Wai)" userId="933149d6-b401-4efc-8bb5-ebdb0e14c929" providerId="ADAL" clId="{CEECF86A-37B6-4D70-9CD1-0151B542EC85}" dt="2020-10-10T14:25:08.049" v="1740" actId="20577"/>
          <ac:spMkLst>
            <pc:docMk/>
            <pc:sldMk cId="3967333511" sldId="269"/>
            <ac:spMk id="2" creationId="{765E9052-C174-42B2-B077-566C29343869}"/>
          </ac:spMkLst>
        </pc:spChg>
        <pc:spChg chg="mod">
          <ac:chgData name="Man, C.W. (Chi Wai)" userId="933149d6-b401-4efc-8bb5-ebdb0e14c929" providerId="ADAL" clId="{CEECF86A-37B6-4D70-9CD1-0151B542EC85}" dt="2020-10-10T14:25:39.266" v="1838" actId="6549"/>
          <ac:spMkLst>
            <pc:docMk/>
            <pc:sldMk cId="3967333511" sldId="269"/>
            <ac:spMk id="3" creationId="{AE4E187C-B238-487B-AE5A-41CA65B57D44}"/>
          </ac:spMkLst>
        </pc:spChg>
      </pc:sldChg>
      <pc:sldChg chg="add">
        <pc:chgData name="Man, C.W. (Chi Wai)" userId="933149d6-b401-4efc-8bb5-ebdb0e14c929" providerId="ADAL" clId="{CEECF86A-37B6-4D70-9CD1-0151B542EC85}" dt="2020-10-10T14:26:04.206" v="1839"/>
        <pc:sldMkLst>
          <pc:docMk/>
          <pc:sldMk cId="2860710631" sldId="270"/>
        </pc:sldMkLst>
      </pc:sldChg>
      <pc:sldChg chg="modSp add">
        <pc:chgData name="Man, C.W. (Chi Wai)" userId="933149d6-b401-4efc-8bb5-ebdb0e14c929" providerId="ADAL" clId="{CEECF86A-37B6-4D70-9CD1-0151B542EC85}" dt="2020-10-10T14:32:51.103" v="1909" actId="27636"/>
        <pc:sldMkLst>
          <pc:docMk/>
          <pc:sldMk cId="2550890923" sldId="271"/>
        </pc:sldMkLst>
        <pc:spChg chg="mod">
          <ac:chgData name="Man, C.W. (Chi Wai)" userId="933149d6-b401-4efc-8bb5-ebdb0e14c929" providerId="ADAL" clId="{CEECF86A-37B6-4D70-9CD1-0151B542EC85}" dt="2020-10-10T14:31:47.188" v="1894" actId="20577"/>
          <ac:spMkLst>
            <pc:docMk/>
            <pc:sldMk cId="2550890923" sldId="271"/>
            <ac:spMk id="2" creationId="{765E9052-C174-42B2-B077-566C29343869}"/>
          </ac:spMkLst>
        </pc:spChg>
        <pc:spChg chg="mod">
          <ac:chgData name="Man, C.W. (Chi Wai)" userId="933149d6-b401-4efc-8bb5-ebdb0e14c929" providerId="ADAL" clId="{CEECF86A-37B6-4D70-9CD1-0151B542EC85}" dt="2020-10-10T14:32:51.103" v="1909" actId="27636"/>
          <ac:spMkLst>
            <pc:docMk/>
            <pc:sldMk cId="2550890923" sldId="271"/>
            <ac:spMk id="3" creationId="{AE4E187C-B238-487B-AE5A-41CA65B57D44}"/>
          </ac:spMkLst>
        </pc:spChg>
      </pc:sldChg>
      <pc:sldChg chg="add del">
        <pc:chgData name="Man, C.W. (Chi Wai)" userId="933149d6-b401-4efc-8bb5-ebdb0e14c929" providerId="ADAL" clId="{CEECF86A-37B6-4D70-9CD1-0151B542EC85}" dt="2020-10-10T14:29:30.206" v="1874" actId="2696"/>
        <pc:sldMkLst>
          <pc:docMk/>
          <pc:sldMk cId="3747244094" sldId="271"/>
        </pc:sldMkLst>
      </pc:sldChg>
      <pc:sldChg chg="modSp add">
        <pc:chgData name="Man, C.W. (Chi Wai)" userId="933149d6-b401-4efc-8bb5-ebdb0e14c929" providerId="ADAL" clId="{CEECF86A-37B6-4D70-9CD1-0151B542EC85}" dt="2020-10-10T14:32:54.803" v="1913" actId="6549"/>
        <pc:sldMkLst>
          <pc:docMk/>
          <pc:sldMk cId="1477939275" sldId="272"/>
        </pc:sldMkLst>
        <pc:spChg chg="mod">
          <ac:chgData name="Man, C.W. (Chi Wai)" userId="933149d6-b401-4efc-8bb5-ebdb0e14c929" providerId="ADAL" clId="{CEECF86A-37B6-4D70-9CD1-0151B542EC85}" dt="2020-10-10T14:32:54.803" v="1913" actId="6549"/>
          <ac:spMkLst>
            <pc:docMk/>
            <pc:sldMk cId="1477939275" sldId="272"/>
            <ac:spMk id="3" creationId="{AE4E187C-B238-487B-AE5A-41CA65B57D44}"/>
          </ac:spMkLst>
        </pc:spChg>
      </pc:sldChg>
      <pc:sldChg chg="modSp add">
        <pc:chgData name="Man, C.W. (Chi Wai)" userId="933149d6-b401-4efc-8bb5-ebdb0e14c929" providerId="ADAL" clId="{CEECF86A-37B6-4D70-9CD1-0151B542EC85}" dt="2020-10-10T14:33:48.947" v="1938" actId="5793"/>
        <pc:sldMkLst>
          <pc:docMk/>
          <pc:sldMk cId="3369718526" sldId="273"/>
        </pc:sldMkLst>
        <pc:spChg chg="mod">
          <ac:chgData name="Man, C.W. (Chi Wai)" userId="933149d6-b401-4efc-8bb5-ebdb0e14c929" providerId="ADAL" clId="{CEECF86A-37B6-4D70-9CD1-0151B542EC85}" dt="2020-10-10T14:33:12.862" v="1929" actId="20577"/>
          <ac:spMkLst>
            <pc:docMk/>
            <pc:sldMk cId="3369718526" sldId="273"/>
            <ac:spMk id="2" creationId="{765E9052-C174-42B2-B077-566C29343869}"/>
          </ac:spMkLst>
        </pc:spChg>
        <pc:spChg chg="mod">
          <ac:chgData name="Man, C.W. (Chi Wai)" userId="933149d6-b401-4efc-8bb5-ebdb0e14c929" providerId="ADAL" clId="{CEECF86A-37B6-4D70-9CD1-0151B542EC85}" dt="2020-10-10T14:33:48.947" v="1938" actId="5793"/>
          <ac:spMkLst>
            <pc:docMk/>
            <pc:sldMk cId="3369718526" sldId="273"/>
            <ac:spMk id="3" creationId="{AE4E187C-B238-487B-AE5A-41CA65B57D44}"/>
          </ac:spMkLst>
        </pc:spChg>
      </pc:sldChg>
      <pc:sldChg chg="modSp add">
        <pc:chgData name="Man, C.W. (Chi Wai)" userId="933149d6-b401-4efc-8bb5-ebdb0e14c929" providerId="ADAL" clId="{CEECF86A-37B6-4D70-9CD1-0151B542EC85}" dt="2020-10-10T14:34:03.819" v="1957" actId="20577"/>
        <pc:sldMkLst>
          <pc:docMk/>
          <pc:sldMk cId="3547337137" sldId="274"/>
        </pc:sldMkLst>
        <pc:spChg chg="mod">
          <ac:chgData name="Man, C.W. (Chi Wai)" userId="933149d6-b401-4efc-8bb5-ebdb0e14c929" providerId="ADAL" clId="{CEECF86A-37B6-4D70-9CD1-0151B542EC85}" dt="2020-10-10T14:34:03.819" v="1957" actId="20577"/>
          <ac:spMkLst>
            <pc:docMk/>
            <pc:sldMk cId="3547337137" sldId="274"/>
            <ac:spMk id="2" creationId="{D0890D3F-D3ED-4028-9AD2-88EF2D4410C0}"/>
          </ac:spMkLst>
        </pc:spChg>
        <pc:spChg chg="mod">
          <ac:chgData name="Man, C.W. (Chi Wai)" userId="933149d6-b401-4efc-8bb5-ebdb0e14c929" providerId="ADAL" clId="{CEECF86A-37B6-4D70-9CD1-0151B542EC85}" dt="2020-10-10T14:33:54.588" v="1940" actId="5793"/>
          <ac:spMkLst>
            <pc:docMk/>
            <pc:sldMk cId="3547337137" sldId="274"/>
            <ac:spMk id="3" creationId="{D14933DB-D26C-46A2-AB2A-CA3CA8A08903}"/>
          </ac:spMkLst>
        </pc:spChg>
      </pc:sldChg>
      <pc:sldChg chg="modSp add">
        <pc:chgData name="Man, C.W. (Chi Wai)" userId="933149d6-b401-4efc-8bb5-ebdb0e14c929" providerId="ADAL" clId="{CEECF86A-37B6-4D70-9CD1-0151B542EC85}" dt="2020-10-10T14:35:05.687" v="1965"/>
        <pc:sldMkLst>
          <pc:docMk/>
          <pc:sldMk cId="341866082" sldId="275"/>
        </pc:sldMkLst>
        <pc:spChg chg="mod">
          <ac:chgData name="Man, C.W. (Chi Wai)" userId="933149d6-b401-4efc-8bb5-ebdb0e14c929" providerId="ADAL" clId="{CEECF86A-37B6-4D70-9CD1-0151B542EC85}" dt="2020-10-10T14:34:29.759" v="1964"/>
          <ac:spMkLst>
            <pc:docMk/>
            <pc:sldMk cId="341866082" sldId="275"/>
            <ac:spMk id="2" creationId="{D0890D3F-D3ED-4028-9AD2-88EF2D4410C0}"/>
          </ac:spMkLst>
        </pc:spChg>
        <pc:spChg chg="mod">
          <ac:chgData name="Man, C.W. (Chi Wai)" userId="933149d6-b401-4efc-8bb5-ebdb0e14c929" providerId="ADAL" clId="{CEECF86A-37B6-4D70-9CD1-0151B542EC85}" dt="2020-10-10T14:35:05.687" v="1965"/>
          <ac:spMkLst>
            <pc:docMk/>
            <pc:sldMk cId="341866082" sldId="275"/>
            <ac:spMk id="3" creationId="{D14933DB-D26C-46A2-AB2A-CA3CA8A08903}"/>
          </ac:spMkLst>
        </pc:spChg>
      </pc:sldChg>
      <pc:sldChg chg="modSp add">
        <pc:chgData name="Man, C.W. (Chi Wai)" userId="933149d6-b401-4efc-8bb5-ebdb0e14c929" providerId="ADAL" clId="{CEECF86A-37B6-4D70-9CD1-0151B542EC85}" dt="2020-10-10T17:50:26.055" v="2373" actId="20577"/>
        <pc:sldMkLst>
          <pc:docMk/>
          <pc:sldMk cId="893548894" sldId="276"/>
        </pc:sldMkLst>
        <pc:spChg chg="mod">
          <ac:chgData name="Man, C.W. (Chi Wai)" userId="933149d6-b401-4efc-8bb5-ebdb0e14c929" providerId="ADAL" clId="{CEECF86A-37B6-4D70-9CD1-0151B542EC85}" dt="2020-10-10T14:37:05.789" v="1980" actId="20577"/>
          <ac:spMkLst>
            <pc:docMk/>
            <pc:sldMk cId="893548894" sldId="276"/>
            <ac:spMk id="2" creationId="{D0890D3F-D3ED-4028-9AD2-88EF2D4410C0}"/>
          </ac:spMkLst>
        </pc:spChg>
        <pc:spChg chg="mod">
          <ac:chgData name="Man, C.W. (Chi Wai)" userId="933149d6-b401-4efc-8bb5-ebdb0e14c929" providerId="ADAL" clId="{CEECF86A-37B6-4D70-9CD1-0151B542EC85}" dt="2020-10-10T17:50:26.055" v="2373" actId="20577"/>
          <ac:spMkLst>
            <pc:docMk/>
            <pc:sldMk cId="893548894" sldId="276"/>
            <ac:spMk id="3" creationId="{D14933DB-D26C-46A2-AB2A-CA3CA8A08903}"/>
          </ac:spMkLst>
        </pc:spChg>
      </pc:sldChg>
      <pc:sldChg chg="modSp add del">
        <pc:chgData name="Man, C.W. (Chi Wai)" userId="933149d6-b401-4efc-8bb5-ebdb0e14c929" providerId="ADAL" clId="{CEECF86A-37B6-4D70-9CD1-0151B542EC85}" dt="2020-10-10T17:50:31.811" v="2374" actId="2696"/>
        <pc:sldMkLst>
          <pc:docMk/>
          <pc:sldMk cId="3881271036" sldId="277"/>
        </pc:sldMkLst>
        <pc:spChg chg="mod">
          <ac:chgData name="Man, C.W. (Chi Wai)" userId="933149d6-b401-4efc-8bb5-ebdb0e14c929" providerId="ADAL" clId="{CEECF86A-37B6-4D70-9CD1-0151B542EC85}" dt="2020-10-10T17:50:12.265" v="2368" actId="5793"/>
          <ac:spMkLst>
            <pc:docMk/>
            <pc:sldMk cId="3881271036" sldId="277"/>
            <ac:spMk id="3" creationId="{D14933DB-D26C-46A2-AB2A-CA3CA8A08903}"/>
          </ac:spMkLst>
        </pc:spChg>
      </pc:sldChg>
      <pc:sldChg chg="modSp add modNotesTx">
        <pc:chgData name="Man, C.W. (Chi Wai)" userId="933149d6-b401-4efc-8bb5-ebdb0e14c929" providerId="ADAL" clId="{CEECF86A-37B6-4D70-9CD1-0151B542EC85}" dt="2020-10-10T14:40:48.192" v="2182" actId="6549"/>
        <pc:sldMkLst>
          <pc:docMk/>
          <pc:sldMk cId="1907589255" sldId="278"/>
        </pc:sldMkLst>
        <pc:spChg chg="mod">
          <ac:chgData name="Man, C.W. (Chi Wai)" userId="933149d6-b401-4efc-8bb5-ebdb0e14c929" providerId="ADAL" clId="{CEECF86A-37B6-4D70-9CD1-0151B542EC85}" dt="2020-10-10T14:38:21.408" v="1998" actId="27636"/>
          <ac:spMkLst>
            <pc:docMk/>
            <pc:sldMk cId="1907589255" sldId="278"/>
            <ac:spMk id="3" creationId="{D14933DB-D26C-46A2-AB2A-CA3CA8A08903}"/>
          </ac:spMkLst>
        </pc:spChg>
      </pc:sldChg>
      <pc:sldChg chg="modSp add">
        <pc:chgData name="Man, C.W. (Chi Wai)" userId="933149d6-b401-4efc-8bb5-ebdb0e14c929" providerId="ADAL" clId="{CEECF86A-37B6-4D70-9CD1-0151B542EC85}" dt="2020-10-11T10:46:47.566" v="2469"/>
        <pc:sldMkLst>
          <pc:docMk/>
          <pc:sldMk cId="2622119833" sldId="279"/>
        </pc:sldMkLst>
        <pc:spChg chg="mod">
          <ac:chgData name="Man, C.W. (Chi Wai)" userId="933149d6-b401-4efc-8bb5-ebdb0e14c929" providerId="ADAL" clId="{CEECF86A-37B6-4D70-9CD1-0151B542EC85}" dt="2020-10-10T14:38:56.668" v="2012" actId="20577"/>
          <ac:spMkLst>
            <pc:docMk/>
            <pc:sldMk cId="2622119833" sldId="279"/>
            <ac:spMk id="2" creationId="{D0890D3F-D3ED-4028-9AD2-88EF2D4410C0}"/>
          </ac:spMkLst>
        </pc:spChg>
        <pc:spChg chg="mod">
          <ac:chgData name="Man, C.W. (Chi Wai)" userId="933149d6-b401-4efc-8bb5-ebdb0e14c929" providerId="ADAL" clId="{CEECF86A-37B6-4D70-9CD1-0151B542EC85}" dt="2020-10-11T10:46:47.566" v="2469"/>
          <ac:spMkLst>
            <pc:docMk/>
            <pc:sldMk cId="2622119833" sldId="279"/>
            <ac:spMk id="3" creationId="{D14933DB-D26C-46A2-AB2A-CA3CA8A08903}"/>
          </ac:spMkLst>
        </pc:spChg>
      </pc:sldChg>
      <pc:sldChg chg="modSp add ord modNotesTx">
        <pc:chgData name="Man, C.W. (Chi Wai)" userId="933149d6-b401-4efc-8bb5-ebdb0e14c929" providerId="ADAL" clId="{CEECF86A-37B6-4D70-9CD1-0151B542EC85}" dt="2020-10-10T14:40:45.542" v="2181" actId="6549"/>
        <pc:sldMkLst>
          <pc:docMk/>
          <pc:sldMk cId="1309369776" sldId="280"/>
        </pc:sldMkLst>
        <pc:spChg chg="mod">
          <ac:chgData name="Man, C.W. (Chi Wai)" userId="933149d6-b401-4efc-8bb5-ebdb0e14c929" providerId="ADAL" clId="{CEECF86A-37B6-4D70-9CD1-0151B542EC85}" dt="2020-10-10T14:40:34.232" v="2179" actId="20577"/>
          <ac:spMkLst>
            <pc:docMk/>
            <pc:sldMk cId="1309369776" sldId="280"/>
            <ac:spMk id="2" creationId="{D0890D3F-D3ED-4028-9AD2-88EF2D4410C0}"/>
          </ac:spMkLst>
        </pc:spChg>
        <pc:spChg chg="mod">
          <ac:chgData name="Man, C.W. (Chi Wai)" userId="933149d6-b401-4efc-8bb5-ebdb0e14c929" providerId="ADAL" clId="{CEECF86A-37B6-4D70-9CD1-0151B542EC85}" dt="2020-10-10T14:40:40.089" v="2180" actId="6549"/>
          <ac:spMkLst>
            <pc:docMk/>
            <pc:sldMk cId="1309369776" sldId="280"/>
            <ac:spMk id="3" creationId="{D14933DB-D26C-46A2-AB2A-CA3CA8A08903}"/>
          </ac:spMkLst>
        </pc:spChg>
      </pc:sldChg>
      <pc:sldChg chg="addSp delSp modSp add">
        <pc:chgData name="Man, C.W. (Chi Wai)" userId="933149d6-b401-4efc-8bb5-ebdb0e14c929" providerId="ADAL" clId="{CEECF86A-37B6-4D70-9CD1-0151B542EC85}" dt="2020-10-10T17:51:13.425" v="2387"/>
        <pc:sldMkLst>
          <pc:docMk/>
          <pc:sldMk cId="347722329" sldId="281"/>
        </pc:sldMkLst>
        <pc:spChg chg="add del mod">
          <ac:chgData name="Man, C.W. (Chi Wai)" userId="933149d6-b401-4efc-8bb5-ebdb0e14c929" providerId="ADAL" clId="{CEECF86A-37B6-4D70-9CD1-0151B542EC85}" dt="2020-10-10T17:51:13.425" v="2387"/>
          <ac:spMkLst>
            <pc:docMk/>
            <pc:sldMk cId="347722329" sldId="281"/>
            <ac:spMk id="3" creationId="{D14933DB-D26C-46A2-AB2A-CA3CA8A08903}"/>
          </ac:spMkLst>
        </pc:spChg>
        <pc:spChg chg="add del">
          <ac:chgData name="Man, C.W. (Chi Wai)" userId="933149d6-b401-4efc-8bb5-ebdb0e14c929" providerId="ADAL" clId="{CEECF86A-37B6-4D70-9CD1-0151B542EC85}" dt="2020-10-10T17:50:50.198" v="2378"/>
          <ac:spMkLst>
            <pc:docMk/>
            <pc:sldMk cId="347722329" sldId="281"/>
            <ac:spMk id="4" creationId="{FD95CAB4-007A-44BE-A3E6-11080F612361}"/>
          </ac:spMkLst>
        </pc:spChg>
        <pc:spChg chg="add del">
          <ac:chgData name="Man, C.W. (Chi Wai)" userId="933149d6-b401-4efc-8bb5-ebdb0e14c929" providerId="ADAL" clId="{CEECF86A-37B6-4D70-9CD1-0151B542EC85}" dt="2020-10-10T17:51:08.672" v="2386"/>
          <ac:spMkLst>
            <pc:docMk/>
            <pc:sldMk cId="347722329" sldId="281"/>
            <ac:spMk id="5" creationId="{EA1400BF-F7C0-4580-8B5E-781A108AE5CC}"/>
          </ac:spMkLst>
        </pc:spChg>
      </pc:sldChg>
      <pc:sldChg chg="addSp delSp modSp add">
        <pc:chgData name="Man, C.W. (Chi Wai)" userId="933149d6-b401-4efc-8bb5-ebdb0e14c929" providerId="ADAL" clId="{CEECF86A-37B6-4D70-9CD1-0151B542EC85}" dt="2020-10-10T17:55:06.401" v="2397" actId="6549"/>
        <pc:sldMkLst>
          <pc:docMk/>
          <pc:sldMk cId="3573375045" sldId="282"/>
        </pc:sldMkLst>
        <pc:spChg chg="mod">
          <ac:chgData name="Man, C.W. (Chi Wai)" userId="933149d6-b401-4efc-8bb5-ebdb0e14c929" providerId="ADAL" clId="{CEECF86A-37B6-4D70-9CD1-0151B542EC85}" dt="2020-10-10T17:55:06.401" v="2397" actId="6549"/>
          <ac:spMkLst>
            <pc:docMk/>
            <pc:sldMk cId="3573375045" sldId="282"/>
            <ac:spMk id="3" creationId="{D14933DB-D26C-46A2-AB2A-CA3CA8A08903}"/>
          </ac:spMkLst>
        </pc:spChg>
        <pc:spChg chg="add del">
          <ac:chgData name="Man, C.W. (Chi Wai)" userId="933149d6-b401-4efc-8bb5-ebdb0e14c929" providerId="ADAL" clId="{CEECF86A-37B6-4D70-9CD1-0151B542EC85}" dt="2020-10-10T17:54:44.450" v="2392"/>
          <ac:spMkLst>
            <pc:docMk/>
            <pc:sldMk cId="3573375045" sldId="282"/>
            <ac:spMk id="4" creationId="{0A795C78-5067-4331-A510-D1F3BB7A91AF}"/>
          </ac:spMkLst>
        </pc:spChg>
        <pc:spChg chg="add del">
          <ac:chgData name="Man, C.W. (Chi Wai)" userId="933149d6-b401-4efc-8bb5-ebdb0e14c929" providerId="ADAL" clId="{CEECF86A-37B6-4D70-9CD1-0151B542EC85}" dt="2020-10-10T17:54:43.947" v="2391"/>
          <ac:spMkLst>
            <pc:docMk/>
            <pc:sldMk cId="3573375045" sldId="282"/>
            <ac:spMk id="5" creationId="{93B3B033-E340-4DCA-B1D9-E571BB0BDA96}"/>
          </ac:spMkLst>
        </pc:spChg>
      </pc:sldChg>
      <pc:sldChg chg="modSp add">
        <pc:chgData name="Man, C.W. (Chi Wai)" userId="933149d6-b401-4efc-8bb5-ebdb0e14c929" providerId="ADAL" clId="{CEECF86A-37B6-4D70-9CD1-0151B542EC85}" dt="2020-10-10T17:55:30.399" v="2400" actId="6549"/>
        <pc:sldMkLst>
          <pc:docMk/>
          <pc:sldMk cId="2651724070" sldId="283"/>
        </pc:sldMkLst>
        <pc:spChg chg="mod">
          <ac:chgData name="Man, C.W. (Chi Wai)" userId="933149d6-b401-4efc-8bb5-ebdb0e14c929" providerId="ADAL" clId="{CEECF86A-37B6-4D70-9CD1-0151B542EC85}" dt="2020-10-10T17:55:30.399" v="2400" actId="6549"/>
          <ac:spMkLst>
            <pc:docMk/>
            <pc:sldMk cId="2651724070" sldId="283"/>
            <ac:spMk id="3" creationId="{D14933DB-D26C-46A2-AB2A-CA3CA8A0890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DB1B09-CF92-4458-A13A-13254653259C}" type="datetimeFigureOut">
              <a:rPr lang="en-US" smtClean="0"/>
              <a:t>10/17/2020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C6A55-184A-43C5-A159-215A751776E6}" type="slidenum">
              <a:rPr lang="en-US" smtClean="0"/>
              <a:t>‹#›</a:t>
            </a:fld>
            <a:endParaRPr lang="en-US"/>
          </a:p>
        </p:txBody>
      </p:sp>
    </p:spTree>
    <p:extLst>
      <p:ext uri="{BB962C8B-B14F-4D97-AF65-F5344CB8AC3E}">
        <p14:creationId xmlns:p14="http://schemas.microsoft.com/office/powerpoint/2010/main" val="2213153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https://medium.com/front-end-weekly/typescript-class-vs-interface-99c0ae1c2136</a:t>
            </a:r>
          </a:p>
        </p:txBody>
      </p:sp>
      <p:sp>
        <p:nvSpPr>
          <p:cNvPr id="4" name="Slide Number Placeholder 3"/>
          <p:cNvSpPr>
            <a:spLocks noGrp="1"/>
          </p:cNvSpPr>
          <p:nvPr>
            <p:ph type="sldNum" sz="quarter" idx="5"/>
          </p:nvPr>
        </p:nvSpPr>
        <p:spPr/>
        <p:txBody>
          <a:bodyPr/>
          <a:lstStyle/>
          <a:p>
            <a:fld id="{4A4C6A55-184A-43C5-A159-215A751776E6}" type="slidenum">
              <a:rPr lang="en-US" smtClean="0"/>
              <a:t>1</a:t>
            </a:fld>
            <a:endParaRPr lang="en-US"/>
          </a:p>
        </p:txBody>
      </p:sp>
    </p:spTree>
    <p:extLst>
      <p:ext uri="{BB962C8B-B14F-4D97-AF65-F5344CB8AC3E}">
        <p14:creationId xmlns:p14="http://schemas.microsoft.com/office/powerpoint/2010/main" val="4170715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https://medium.com/front-end-weekly/typescript-class-vs-interface-99c0ae1c2136</a:t>
            </a:r>
          </a:p>
        </p:txBody>
      </p:sp>
      <p:sp>
        <p:nvSpPr>
          <p:cNvPr id="4" name="Slide Number Placeholder 3"/>
          <p:cNvSpPr>
            <a:spLocks noGrp="1"/>
          </p:cNvSpPr>
          <p:nvPr>
            <p:ph type="sldNum" sz="quarter" idx="5"/>
          </p:nvPr>
        </p:nvSpPr>
        <p:spPr/>
        <p:txBody>
          <a:bodyPr/>
          <a:lstStyle/>
          <a:p>
            <a:fld id="{4A4C6A55-184A-43C5-A159-215A751776E6}" type="slidenum">
              <a:rPr lang="en-US" smtClean="0"/>
              <a:t>20</a:t>
            </a:fld>
            <a:endParaRPr lang="en-US"/>
          </a:p>
        </p:txBody>
      </p:sp>
    </p:spTree>
    <p:extLst>
      <p:ext uri="{BB962C8B-B14F-4D97-AF65-F5344CB8AC3E}">
        <p14:creationId xmlns:p14="http://schemas.microsoft.com/office/powerpoint/2010/main" val="3437471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https://kangax.github.io/compat-table/es6/</a:t>
            </a:r>
          </a:p>
        </p:txBody>
      </p:sp>
      <p:sp>
        <p:nvSpPr>
          <p:cNvPr id="4" name="Slide Number Placeholder 3"/>
          <p:cNvSpPr>
            <a:spLocks noGrp="1"/>
          </p:cNvSpPr>
          <p:nvPr>
            <p:ph type="sldNum" sz="quarter" idx="5"/>
          </p:nvPr>
        </p:nvSpPr>
        <p:spPr/>
        <p:txBody>
          <a:bodyPr/>
          <a:lstStyle/>
          <a:p>
            <a:fld id="{4A4C6A55-184A-43C5-A159-215A751776E6}" type="slidenum">
              <a:rPr lang="en-US" smtClean="0"/>
              <a:t>21</a:t>
            </a:fld>
            <a:endParaRPr lang="en-US"/>
          </a:p>
        </p:txBody>
      </p:sp>
    </p:spTree>
    <p:extLst>
      <p:ext uri="{BB962C8B-B14F-4D97-AF65-F5344CB8AC3E}">
        <p14:creationId xmlns:p14="http://schemas.microsoft.com/office/powerpoint/2010/main" val="2268879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C6A55-184A-43C5-A159-215A751776E6}" type="slidenum">
              <a:rPr lang="en-US" smtClean="0"/>
              <a:t>22</a:t>
            </a:fld>
            <a:endParaRPr lang="en-US"/>
          </a:p>
        </p:txBody>
      </p:sp>
    </p:spTree>
    <p:extLst>
      <p:ext uri="{BB962C8B-B14F-4D97-AF65-F5344CB8AC3E}">
        <p14:creationId xmlns:p14="http://schemas.microsoft.com/office/powerpoint/2010/main" val="3657322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C6A55-184A-43C5-A159-215A751776E6}" type="slidenum">
              <a:rPr lang="en-US" smtClean="0"/>
              <a:t>23</a:t>
            </a:fld>
            <a:endParaRPr lang="en-US"/>
          </a:p>
        </p:txBody>
      </p:sp>
    </p:spTree>
    <p:extLst>
      <p:ext uri="{BB962C8B-B14F-4D97-AF65-F5344CB8AC3E}">
        <p14:creationId xmlns:p14="http://schemas.microsoft.com/office/powerpoint/2010/main" val="3038606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C6A55-184A-43C5-A159-215A751776E6}" type="slidenum">
              <a:rPr lang="en-US" smtClean="0"/>
              <a:t>2</a:t>
            </a:fld>
            <a:endParaRPr lang="en-US"/>
          </a:p>
        </p:txBody>
      </p:sp>
    </p:spTree>
    <p:extLst>
      <p:ext uri="{BB962C8B-B14F-4D97-AF65-F5344CB8AC3E}">
        <p14:creationId xmlns:p14="http://schemas.microsoft.com/office/powerpoint/2010/main" val="1395741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C6A55-184A-43C5-A159-215A751776E6}" type="slidenum">
              <a:rPr lang="en-US" smtClean="0"/>
              <a:t>7</a:t>
            </a:fld>
            <a:endParaRPr lang="en-US"/>
          </a:p>
        </p:txBody>
      </p:sp>
    </p:spTree>
    <p:extLst>
      <p:ext uri="{BB962C8B-B14F-4D97-AF65-F5344CB8AC3E}">
        <p14:creationId xmlns:p14="http://schemas.microsoft.com/office/powerpoint/2010/main" val="3445930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https://kangax.github.io/compat-table/es6/</a:t>
            </a:r>
          </a:p>
        </p:txBody>
      </p:sp>
      <p:sp>
        <p:nvSpPr>
          <p:cNvPr id="4" name="Slide Number Placeholder 3"/>
          <p:cNvSpPr>
            <a:spLocks noGrp="1"/>
          </p:cNvSpPr>
          <p:nvPr>
            <p:ph type="sldNum" sz="quarter" idx="5"/>
          </p:nvPr>
        </p:nvSpPr>
        <p:spPr/>
        <p:txBody>
          <a:bodyPr/>
          <a:lstStyle/>
          <a:p>
            <a:fld id="{4A4C6A55-184A-43C5-A159-215A751776E6}" type="slidenum">
              <a:rPr lang="en-US" smtClean="0"/>
              <a:t>14</a:t>
            </a:fld>
            <a:endParaRPr lang="en-US"/>
          </a:p>
        </p:txBody>
      </p:sp>
    </p:spTree>
    <p:extLst>
      <p:ext uri="{BB962C8B-B14F-4D97-AF65-F5344CB8AC3E}">
        <p14:creationId xmlns:p14="http://schemas.microsoft.com/office/powerpoint/2010/main" val="3621435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https://kangax.github.io/compat-table/es6/</a:t>
            </a:r>
          </a:p>
        </p:txBody>
      </p:sp>
      <p:sp>
        <p:nvSpPr>
          <p:cNvPr id="4" name="Slide Number Placeholder 3"/>
          <p:cNvSpPr>
            <a:spLocks noGrp="1"/>
          </p:cNvSpPr>
          <p:nvPr>
            <p:ph type="sldNum" sz="quarter" idx="5"/>
          </p:nvPr>
        </p:nvSpPr>
        <p:spPr/>
        <p:txBody>
          <a:bodyPr/>
          <a:lstStyle/>
          <a:p>
            <a:fld id="{4A4C6A55-184A-43C5-A159-215A751776E6}" type="slidenum">
              <a:rPr lang="en-US" smtClean="0"/>
              <a:t>15</a:t>
            </a:fld>
            <a:endParaRPr lang="en-US"/>
          </a:p>
        </p:txBody>
      </p:sp>
    </p:spTree>
    <p:extLst>
      <p:ext uri="{BB962C8B-B14F-4D97-AF65-F5344CB8AC3E}">
        <p14:creationId xmlns:p14="http://schemas.microsoft.com/office/powerpoint/2010/main" val="2557098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https://kangax.github.io/compat-table/es6/</a:t>
            </a:r>
          </a:p>
        </p:txBody>
      </p:sp>
      <p:sp>
        <p:nvSpPr>
          <p:cNvPr id="4" name="Slide Number Placeholder 3"/>
          <p:cNvSpPr>
            <a:spLocks noGrp="1"/>
          </p:cNvSpPr>
          <p:nvPr>
            <p:ph type="sldNum" sz="quarter" idx="5"/>
          </p:nvPr>
        </p:nvSpPr>
        <p:spPr/>
        <p:txBody>
          <a:bodyPr/>
          <a:lstStyle/>
          <a:p>
            <a:fld id="{4A4C6A55-184A-43C5-A159-215A751776E6}" type="slidenum">
              <a:rPr lang="en-US" smtClean="0"/>
              <a:t>16</a:t>
            </a:fld>
            <a:endParaRPr lang="en-US"/>
          </a:p>
        </p:txBody>
      </p:sp>
    </p:spTree>
    <p:extLst>
      <p:ext uri="{BB962C8B-B14F-4D97-AF65-F5344CB8AC3E}">
        <p14:creationId xmlns:p14="http://schemas.microsoft.com/office/powerpoint/2010/main" val="135101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https://kangax.github.io/compat-table/es6/</a:t>
            </a:r>
          </a:p>
        </p:txBody>
      </p:sp>
      <p:sp>
        <p:nvSpPr>
          <p:cNvPr id="4" name="Slide Number Placeholder 3"/>
          <p:cNvSpPr>
            <a:spLocks noGrp="1"/>
          </p:cNvSpPr>
          <p:nvPr>
            <p:ph type="sldNum" sz="quarter" idx="5"/>
          </p:nvPr>
        </p:nvSpPr>
        <p:spPr/>
        <p:txBody>
          <a:bodyPr/>
          <a:lstStyle/>
          <a:p>
            <a:fld id="{4A4C6A55-184A-43C5-A159-215A751776E6}" type="slidenum">
              <a:rPr lang="en-US" smtClean="0"/>
              <a:t>17</a:t>
            </a:fld>
            <a:endParaRPr lang="en-US"/>
          </a:p>
        </p:txBody>
      </p:sp>
    </p:spTree>
    <p:extLst>
      <p:ext uri="{BB962C8B-B14F-4D97-AF65-F5344CB8AC3E}">
        <p14:creationId xmlns:p14="http://schemas.microsoft.com/office/powerpoint/2010/main" val="4266187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https://kangax.github.io/compat-table/es6/</a:t>
            </a:r>
          </a:p>
        </p:txBody>
      </p:sp>
      <p:sp>
        <p:nvSpPr>
          <p:cNvPr id="4" name="Slide Number Placeholder 3"/>
          <p:cNvSpPr>
            <a:spLocks noGrp="1"/>
          </p:cNvSpPr>
          <p:nvPr>
            <p:ph type="sldNum" sz="quarter" idx="5"/>
          </p:nvPr>
        </p:nvSpPr>
        <p:spPr/>
        <p:txBody>
          <a:bodyPr/>
          <a:lstStyle/>
          <a:p>
            <a:fld id="{4A4C6A55-184A-43C5-A159-215A751776E6}" type="slidenum">
              <a:rPr lang="en-US" smtClean="0"/>
              <a:t>18</a:t>
            </a:fld>
            <a:endParaRPr lang="en-US"/>
          </a:p>
        </p:txBody>
      </p:sp>
    </p:spTree>
    <p:extLst>
      <p:ext uri="{BB962C8B-B14F-4D97-AF65-F5344CB8AC3E}">
        <p14:creationId xmlns:p14="http://schemas.microsoft.com/office/powerpoint/2010/main" val="3190841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C6A55-184A-43C5-A159-215A751776E6}" type="slidenum">
              <a:rPr lang="en-US" smtClean="0"/>
              <a:t>19</a:t>
            </a:fld>
            <a:endParaRPr lang="en-US"/>
          </a:p>
        </p:txBody>
      </p:sp>
    </p:spTree>
    <p:extLst>
      <p:ext uri="{BB962C8B-B14F-4D97-AF65-F5344CB8AC3E}">
        <p14:creationId xmlns:p14="http://schemas.microsoft.com/office/powerpoint/2010/main" val="3925038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22C99-111B-4F9C-94B2-858985EE2F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B91633-AED2-4C97-AF1E-5803500DD6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F8DE55-AD61-499B-B459-D3636702D774}"/>
              </a:ext>
            </a:extLst>
          </p:cNvPr>
          <p:cNvSpPr>
            <a:spLocks noGrp="1"/>
          </p:cNvSpPr>
          <p:nvPr>
            <p:ph type="dt" sz="half" idx="10"/>
          </p:nvPr>
        </p:nvSpPr>
        <p:spPr/>
        <p:txBody>
          <a:bodyPr/>
          <a:lstStyle/>
          <a:p>
            <a:fld id="{F091E417-E1D4-4C2B-B87F-16C3588C2ACF}" type="datetimeFigureOut">
              <a:rPr lang="en-US" smtClean="0"/>
              <a:t>10/17/2020</a:t>
            </a:fld>
            <a:endParaRPr lang="en-US"/>
          </a:p>
        </p:txBody>
      </p:sp>
      <p:sp>
        <p:nvSpPr>
          <p:cNvPr id="5" name="Footer Placeholder 4">
            <a:extLst>
              <a:ext uri="{FF2B5EF4-FFF2-40B4-BE49-F238E27FC236}">
                <a16:creationId xmlns:a16="http://schemas.microsoft.com/office/drawing/2014/main" id="{DB674FDD-1E5C-4445-8088-2C66D3FEA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26CAC-185F-4108-A0C6-764DFA1CE206}"/>
              </a:ext>
            </a:extLst>
          </p:cNvPr>
          <p:cNvSpPr>
            <a:spLocks noGrp="1"/>
          </p:cNvSpPr>
          <p:nvPr>
            <p:ph type="sldNum" sz="quarter" idx="12"/>
          </p:nvPr>
        </p:nvSpPr>
        <p:spPr/>
        <p:txBody>
          <a:bodyPr/>
          <a:lstStyle/>
          <a:p>
            <a:fld id="{6E8EB035-BDD8-4F00-B18D-73C26F91F242}" type="slidenum">
              <a:rPr lang="en-US" smtClean="0"/>
              <a:t>‹#›</a:t>
            </a:fld>
            <a:endParaRPr lang="en-US"/>
          </a:p>
        </p:txBody>
      </p:sp>
    </p:spTree>
    <p:extLst>
      <p:ext uri="{BB962C8B-B14F-4D97-AF65-F5344CB8AC3E}">
        <p14:creationId xmlns:p14="http://schemas.microsoft.com/office/powerpoint/2010/main" val="4006500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8B0F8-0C68-44F9-8101-125ECBEEBD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906AC8-BE4E-4E10-9587-E6F170D0E4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211446-C59F-4733-896D-CF30CFF894B7}"/>
              </a:ext>
            </a:extLst>
          </p:cNvPr>
          <p:cNvSpPr>
            <a:spLocks noGrp="1"/>
          </p:cNvSpPr>
          <p:nvPr>
            <p:ph type="dt" sz="half" idx="10"/>
          </p:nvPr>
        </p:nvSpPr>
        <p:spPr/>
        <p:txBody>
          <a:bodyPr/>
          <a:lstStyle/>
          <a:p>
            <a:fld id="{F091E417-E1D4-4C2B-B87F-16C3588C2ACF}" type="datetimeFigureOut">
              <a:rPr lang="en-US" smtClean="0"/>
              <a:t>10/17/2020</a:t>
            </a:fld>
            <a:endParaRPr lang="en-US"/>
          </a:p>
        </p:txBody>
      </p:sp>
      <p:sp>
        <p:nvSpPr>
          <p:cNvPr id="5" name="Footer Placeholder 4">
            <a:extLst>
              <a:ext uri="{FF2B5EF4-FFF2-40B4-BE49-F238E27FC236}">
                <a16:creationId xmlns:a16="http://schemas.microsoft.com/office/drawing/2014/main" id="{41373230-19AF-4E54-95CA-54ABB814CC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78DA97-A3EC-42D1-95FE-6108871608F0}"/>
              </a:ext>
            </a:extLst>
          </p:cNvPr>
          <p:cNvSpPr>
            <a:spLocks noGrp="1"/>
          </p:cNvSpPr>
          <p:nvPr>
            <p:ph type="sldNum" sz="quarter" idx="12"/>
          </p:nvPr>
        </p:nvSpPr>
        <p:spPr/>
        <p:txBody>
          <a:bodyPr/>
          <a:lstStyle/>
          <a:p>
            <a:fld id="{6E8EB035-BDD8-4F00-B18D-73C26F91F242}" type="slidenum">
              <a:rPr lang="en-US" smtClean="0"/>
              <a:t>‹#›</a:t>
            </a:fld>
            <a:endParaRPr lang="en-US"/>
          </a:p>
        </p:txBody>
      </p:sp>
    </p:spTree>
    <p:extLst>
      <p:ext uri="{BB962C8B-B14F-4D97-AF65-F5344CB8AC3E}">
        <p14:creationId xmlns:p14="http://schemas.microsoft.com/office/powerpoint/2010/main" val="2856486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E04E58-27F8-4018-A352-8BAE0E5D4F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B04B0B-12C1-4479-B611-23CBBA8158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DC0C9C-E4F4-45CA-AEF6-00035D990C49}"/>
              </a:ext>
            </a:extLst>
          </p:cNvPr>
          <p:cNvSpPr>
            <a:spLocks noGrp="1"/>
          </p:cNvSpPr>
          <p:nvPr>
            <p:ph type="dt" sz="half" idx="10"/>
          </p:nvPr>
        </p:nvSpPr>
        <p:spPr/>
        <p:txBody>
          <a:bodyPr/>
          <a:lstStyle/>
          <a:p>
            <a:fld id="{F091E417-E1D4-4C2B-B87F-16C3588C2ACF}" type="datetimeFigureOut">
              <a:rPr lang="en-US" smtClean="0"/>
              <a:t>10/17/2020</a:t>
            </a:fld>
            <a:endParaRPr lang="en-US"/>
          </a:p>
        </p:txBody>
      </p:sp>
      <p:sp>
        <p:nvSpPr>
          <p:cNvPr id="5" name="Footer Placeholder 4">
            <a:extLst>
              <a:ext uri="{FF2B5EF4-FFF2-40B4-BE49-F238E27FC236}">
                <a16:creationId xmlns:a16="http://schemas.microsoft.com/office/drawing/2014/main" id="{DA0C744D-FB30-47A7-B753-AD1C47612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96453-DF75-489B-A0DD-F191C2DDAEF2}"/>
              </a:ext>
            </a:extLst>
          </p:cNvPr>
          <p:cNvSpPr>
            <a:spLocks noGrp="1"/>
          </p:cNvSpPr>
          <p:nvPr>
            <p:ph type="sldNum" sz="quarter" idx="12"/>
          </p:nvPr>
        </p:nvSpPr>
        <p:spPr/>
        <p:txBody>
          <a:bodyPr/>
          <a:lstStyle/>
          <a:p>
            <a:fld id="{6E8EB035-BDD8-4F00-B18D-73C26F91F242}" type="slidenum">
              <a:rPr lang="en-US" smtClean="0"/>
              <a:t>‹#›</a:t>
            </a:fld>
            <a:endParaRPr lang="en-US"/>
          </a:p>
        </p:txBody>
      </p:sp>
    </p:spTree>
    <p:extLst>
      <p:ext uri="{BB962C8B-B14F-4D97-AF65-F5344CB8AC3E}">
        <p14:creationId xmlns:p14="http://schemas.microsoft.com/office/powerpoint/2010/main" val="2975245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2B68-4198-4E90-9C9D-7E8CC9E09E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B29A36-0A3C-4304-855A-6DA90BD254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5B50EA-93FC-4037-B115-0BA3C4040F59}"/>
              </a:ext>
            </a:extLst>
          </p:cNvPr>
          <p:cNvSpPr>
            <a:spLocks noGrp="1"/>
          </p:cNvSpPr>
          <p:nvPr>
            <p:ph type="dt" sz="half" idx="10"/>
          </p:nvPr>
        </p:nvSpPr>
        <p:spPr/>
        <p:txBody>
          <a:bodyPr/>
          <a:lstStyle/>
          <a:p>
            <a:fld id="{F091E417-E1D4-4C2B-B87F-16C3588C2ACF}" type="datetimeFigureOut">
              <a:rPr lang="en-US" smtClean="0"/>
              <a:t>10/17/2020</a:t>
            </a:fld>
            <a:endParaRPr lang="en-US"/>
          </a:p>
        </p:txBody>
      </p:sp>
      <p:sp>
        <p:nvSpPr>
          <p:cNvPr id="5" name="Footer Placeholder 4">
            <a:extLst>
              <a:ext uri="{FF2B5EF4-FFF2-40B4-BE49-F238E27FC236}">
                <a16:creationId xmlns:a16="http://schemas.microsoft.com/office/drawing/2014/main" id="{E1C671D3-FAC5-46EE-B97F-0358925170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B6D371-616B-4DEC-A946-FAF87BB87D86}"/>
              </a:ext>
            </a:extLst>
          </p:cNvPr>
          <p:cNvSpPr>
            <a:spLocks noGrp="1"/>
          </p:cNvSpPr>
          <p:nvPr>
            <p:ph type="sldNum" sz="quarter" idx="12"/>
          </p:nvPr>
        </p:nvSpPr>
        <p:spPr/>
        <p:txBody>
          <a:bodyPr/>
          <a:lstStyle/>
          <a:p>
            <a:fld id="{6E8EB035-BDD8-4F00-B18D-73C26F91F242}" type="slidenum">
              <a:rPr lang="en-US" smtClean="0"/>
              <a:t>‹#›</a:t>
            </a:fld>
            <a:endParaRPr lang="en-US"/>
          </a:p>
        </p:txBody>
      </p:sp>
    </p:spTree>
    <p:extLst>
      <p:ext uri="{BB962C8B-B14F-4D97-AF65-F5344CB8AC3E}">
        <p14:creationId xmlns:p14="http://schemas.microsoft.com/office/powerpoint/2010/main" val="3100067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82273-4C16-46A0-8136-4C84A42470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968168-8C6E-474B-9B26-CBD0D854C8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EA1F53-A1F5-4221-945C-A77644B4DBEC}"/>
              </a:ext>
            </a:extLst>
          </p:cNvPr>
          <p:cNvSpPr>
            <a:spLocks noGrp="1"/>
          </p:cNvSpPr>
          <p:nvPr>
            <p:ph type="dt" sz="half" idx="10"/>
          </p:nvPr>
        </p:nvSpPr>
        <p:spPr/>
        <p:txBody>
          <a:bodyPr/>
          <a:lstStyle/>
          <a:p>
            <a:fld id="{F091E417-E1D4-4C2B-B87F-16C3588C2ACF}" type="datetimeFigureOut">
              <a:rPr lang="en-US" smtClean="0"/>
              <a:t>10/17/2020</a:t>
            </a:fld>
            <a:endParaRPr lang="en-US"/>
          </a:p>
        </p:txBody>
      </p:sp>
      <p:sp>
        <p:nvSpPr>
          <p:cNvPr id="5" name="Footer Placeholder 4">
            <a:extLst>
              <a:ext uri="{FF2B5EF4-FFF2-40B4-BE49-F238E27FC236}">
                <a16:creationId xmlns:a16="http://schemas.microsoft.com/office/drawing/2014/main" id="{45951FA6-B774-4A2B-86CE-796477CA7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E08A5-0315-44E7-B9A6-49FD02C869C9}"/>
              </a:ext>
            </a:extLst>
          </p:cNvPr>
          <p:cNvSpPr>
            <a:spLocks noGrp="1"/>
          </p:cNvSpPr>
          <p:nvPr>
            <p:ph type="sldNum" sz="quarter" idx="12"/>
          </p:nvPr>
        </p:nvSpPr>
        <p:spPr/>
        <p:txBody>
          <a:bodyPr/>
          <a:lstStyle/>
          <a:p>
            <a:fld id="{6E8EB035-BDD8-4F00-B18D-73C26F91F242}" type="slidenum">
              <a:rPr lang="en-US" smtClean="0"/>
              <a:t>‹#›</a:t>
            </a:fld>
            <a:endParaRPr lang="en-US"/>
          </a:p>
        </p:txBody>
      </p:sp>
    </p:spTree>
    <p:extLst>
      <p:ext uri="{BB962C8B-B14F-4D97-AF65-F5344CB8AC3E}">
        <p14:creationId xmlns:p14="http://schemas.microsoft.com/office/powerpoint/2010/main" val="42450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AC6D-7CB5-499B-B79C-FFA6FB1351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DC2C86-767B-4AE7-ACE8-9A4154AA15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B27372-F998-41D9-A134-BBBE9F6AF0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0EE31D-4139-4E04-8E8C-CD4B14314405}"/>
              </a:ext>
            </a:extLst>
          </p:cNvPr>
          <p:cNvSpPr>
            <a:spLocks noGrp="1"/>
          </p:cNvSpPr>
          <p:nvPr>
            <p:ph type="dt" sz="half" idx="10"/>
          </p:nvPr>
        </p:nvSpPr>
        <p:spPr/>
        <p:txBody>
          <a:bodyPr/>
          <a:lstStyle/>
          <a:p>
            <a:fld id="{F091E417-E1D4-4C2B-B87F-16C3588C2ACF}" type="datetimeFigureOut">
              <a:rPr lang="en-US" smtClean="0"/>
              <a:t>10/17/2020</a:t>
            </a:fld>
            <a:endParaRPr lang="en-US"/>
          </a:p>
        </p:txBody>
      </p:sp>
      <p:sp>
        <p:nvSpPr>
          <p:cNvPr id="6" name="Footer Placeholder 5">
            <a:extLst>
              <a:ext uri="{FF2B5EF4-FFF2-40B4-BE49-F238E27FC236}">
                <a16:creationId xmlns:a16="http://schemas.microsoft.com/office/drawing/2014/main" id="{56C1E2AF-94CD-494A-9598-0D32BBCF6B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744B2F-D9B7-4127-911A-6E681914CF71}"/>
              </a:ext>
            </a:extLst>
          </p:cNvPr>
          <p:cNvSpPr>
            <a:spLocks noGrp="1"/>
          </p:cNvSpPr>
          <p:nvPr>
            <p:ph type="sldNum" sz="quarter" idx="12"/>
          </p:nvPr>
        </p:nvSpPr>
        <p:spPr/>
        <p:txBody>
          <a:bodyPr/>
          <a:lstStyle/>
          <a:p>
            <a:fld id="{6E8EB035-BDD8-4F00-B18D-73C26F91F242}" type="slidenum">
              <a:rPr lang="en-US" smtClean="0"/>
              <a:t>‹#›</a:t>
            </a:fld>
            <a:endParaRPr lang="en-US"/>
          </a:p>
        </p:txBody>
      </p:sp>
    </p:spTree>
    <p:extLst>
      <p:ext uri="{BB962C8B-B14F-4D97-AF65-F5344CB8AC3E}">
        <p14:creationId xmlns:p14="http://schemas.microsoft.com/office/powerpoint/2010/main" val="169181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ADCA-2277-434A-81E7-F348340492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F8D073-F99E-4101-8016-92D23672D5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46F5E7-1617-4C0E-8B4C-658819BCE0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E80A22-BBEA-4B21-B38F-41A5C2A9DD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1041CD-9600-480D-B0DF-7FC06305B7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809A69-CF80-493D-9020-BA0729472294}"/>
              </a:ext>
            </a:extLst>
          </p:cNvPr>
          <p:cNvSpPr>
            <a:spLocks noGrp="1"/>
          </p:cNvSpPr>
          <p:nvPr>
            <p:ph type="dt" sz="half" idx="10"/>
          </p:nvPr>
        </p:nvSpPr>
        <p:spPr/>
        <p:txBody>
          <a:bodyPr/>
          <a:lstStyle/>
          <a:p>
            <a:fld id="{F091E417-E1D4-4C2B-B87F-16C3588C2ACF}" type="datetimeFigureOut">
              <a:rPr lang="en-US" smtClean="0"/>
              <a:t>10/17/2020</a:t>
            </a:fld>
            <a:endParaRPr lang="en-US"/>
          </a:p>
        </p:txBody>
      </p:sp>
      <p:sp>
        <p:nvSpPr>
          <p:cNvPr id="8" name="Footer Placeholder 7">
            <a:extLst>
              <a:ext uri="{FF2B5EF4-FFF2-40B4-BE49-F238E27FC236}">
                <a16:creationId xmlns:a16="http://schemas.microsoft.com/office/drawing/2014/main" id="{F0D7D4A3-0075-4A8A-9D0B-4DC4A1BC58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2F631B-DA68-40AB-8381-EF61FC6FDAEF}"/>
              </a:ext>
            </a:extLst>
          </p:cNvPr>
          <p:cNvSpPr>
            <a:spLocks noGrp="1"/>
          </p:cNvSpPr>
          <p:nvPr>
            <p:ph type="sldNum" sz="quarter" idx="12"/>
          </p:nvPr>
        </p:nvSpPr>
        <p:spPr/>
        <p:txBody>
          <a:bodyPr/>
          <a:lstStyle/>
          <a:p>
            <a:fld id="{6E8EB035-BDD8-4F00-B18D-73C26F91F242}" type="slidenum">
              <a:rPr lang="en-US" smtClean="0"/>
              <a:t>‹#›</a:t>
            </a:fld>
            <a:endParaRPr lang="en-US"/>
          </a:p>
        </p:txBody>
      </p:sp>
    </p:spTree>
    <p:extLst>
      <p:ext uri="{BB962C8B-B14F-4D97-AF65-F5344CB8AC3E}">
        <p14:creationId xmlns:p14="http://schemas.microsoft.com/office/powerpoint/2010/main" val="645530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3E00-62D5-43F8-BB90-B45AA6EC3E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983352-AA52-45CD-8111-8CDF2E6159A9}"/>
              </a:ext>
            </a:extLst>
          </p:cNvPr>
          <p:cNvSpPr>
            <a:spLocks noGrp="1"/>
          </p:cNvSpPr>
          <p:nvPr>
            <p:ph type="dt" sz="half" idx="10"/>
          </p:nvPr>
        </p:nvSpPr>
        <p:spPr/>
        <p:txBody>
          <a:bodyPr/>
          <a:lstStyle/>
          <a:p>
            <a:fld id="{F091E417-E1D4-4C2B-B87F-16C3588C2ACF}" type="datetimeFigureOut">
              <a:rPr lang="en-US" smtClean="0"/>
              <a:t>10/17/2020</a:t>
            </a:fld>
            <a:endParaRPr lang="en-US"/>
          </a:p>
        </p:txBody>
      </p:sp>
      <p:sp>
        <p:nvSpPr>
          <p:cNvPr id="4" name="Footer Placeholder 3">
            <a:extLst>
              <a:ext uri="{FF2B5EF4-FFF2-40B4-BE49-F238E27FC236}">
                <a16:creationId xmlns:a16="http://schemas.microsoft.com/office/drawing/2014/main" id="{28DC2796-77AD-4C2F-88E0-558D335F21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87B6E6-EFBB-4638-BCFC-7FC3901DC6FE}"/>
              </a:ext>
            </a:extLst>
          </p:cNvPr>
          <p:cNvSpPr>
            <a:spLocks noGrp="1"/>
          </p:cNvSpPr>
          <p:nvPr>
            <p:ph type="sldNum" sz="quarter" idx="12"/>
          </p:nvPr>
        </p:nvSpPr>
        <p:spPr/>
        <p:txBody>
          <a:bodyPr/>
          <a:lstStyle/>
          <a:p>
            <a:fld id="{6E8EB035-BDD8-4F00-B18D-73C26F91F242}" type="slidenum">
              <a:rPr lang="en-US" smtClean="0"/>
              <a:t>‹#›</a:t>
            </a:fld>
            <a:endParaRPr lang="en-US"/>
          </a:p>
        </p:txBody>
      </p:sp>
    </p:spTree>
    <p:extLst>
      <p:ext uri="{BB962C8B-B14F-4D97-AF65-F5344CB8AC3E}">
        <p14:creationId xmlns:p14="http://schemas.microsoft.com/office/powerpoint/2010/main" val="2608601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F03965-B393-4429-992C-EA9B6D4A4804}"/>
              </a:ext>
            </a:extLst>
          </p:cNvPr>
          <p:cNvSpPr>
            <a:spLocks noGrp="1"/>
          </p:cNvSpPr>
          <p:nvPr>
            <p:ph type="dt" sz="half" idx="10"/>
          </p:nvPr>
        </p:nvSpPr>
        <p:spPr/>
        <p:txBody>
          <a:bodyPr/>
          <a:lstStyle/>
          <a:p>
            <a:fld id="{F091E417-E1D4-4C2B-B87F-16C3588C2ACF}" type="datetimeFigureOut">
              <a:rPr lang="en-US" smtClean="0"/>
              <a:t>10/17/2020</a:t>
            </a:fld>
            <a:endParaRPr lang="en-US"/>
          </a:p>
        </p:txBody>
      </p:sp>
      <p:sp>
        <p:nvSpPr>
          <p:cNvPr id="3" name="Footer Placeholder 2">
            <a:extLst>
              <a:ext uri="{FF2B5EF4-FFF2-40B4-BE49-F238E27FC236}">
                <a16:creationId xmlns:a16="http://schemas.microsoft.com/office/drawing/2014/main" id="{3B08CE23-AEE4-486D-A0B5-E5503A7E10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726499-7CD8-40C8-BD6E-31EA218DBB31}"/>
              </a:ext>
            </a:extLst>
          </p:cNvPr>
          <p:cNvSpPr>
            <a:spLocks noGrp="1"/>
          </p:cNvSpPr>
          <p:nvPr>
            <p:ph type="sldNum" sz="quarter" idx="12"/>
          </p:nvPr>
        </p:nvSpPr>
        <p:spPr/>
        <p:txBody>
          <a:bodyPr/>
          <a:lstStyle/>
          <a:p>
            <a:fld id="{6E8EB035-BDD8-4F00-B18D-73C26F91F242}" type="slidenum">
              <a:rPr lang="en-US" smtClean="0"/>
              <a:t>‹#›</a:t>
            </a:fld>
            <a:endParaRPr lang="en-US"/>
          </a:p>
        </p:txBody>
      </p:sp>
    </p:spTree>
    <p:extLst>
      <p:ext uri="{BB962C8B-B14F-4D97-AF65-F5344CB8AC3E}">
        <p14:creationId xmlns:p14="http://schemas.microsoft.com/office/powerpoint/2010/main" val="1975429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C0A24-42EC-44F7-9E0E-0BA9DD9A92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813DC5-36D8-4D87-8D8D-9BE0ACBD25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98F8AE-D464-462E-B7E2-4D456EF518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1F4F31-4241-43E4-8786-07386286CF8D}"/>
              </a:ext>
            </a:extLst>
          </p:cNvPr>
          <p:cNvSpPr>
            <a:spLocks noGrp="1"/>
          </p:cNvSpPr>
          <p:nvPr>
            <p:ph type="dt" sz="half" idx="10"/>
          </p:nvPr>
        </p:nvSpPr>
        <p:spPr/>
        <p:txBody>
          <a:bodyPr/>
          <a:lstStyle/>
          <a:p>
            <a:fld id="{F091E417-E1D4-4C2B-B87F-16C3588C2ACF}" type="datetimeFigureOut">
              <a:rPr lang="en-US" smtClean="0"/>
              <a:t>10/17/2020</a:t>
            </a:fld>
            <a:endParaRPr lang="en-US"/>
          </a:p>
        </p:txBody>
      </p:sp>
      <p:sp>
        <p:nvSpPr>
          <p:cNvPr id="6" name="Footer Placeholder 5">
            <a:extLst>
              <a:ext uri="{FF2B5EF4-FFF2-40B4-BE49-F238E27FC236}">
                <a16:creationId xmlns:a16="http://schemas.microsoft.com/office/drawing/2014/main" id="{2CF80D7B-4D69-4EE8-A204-2C926584A5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B592D1-B23C-4910-9310-87196C5CB96D}"/>
              </a:ext>
            </a:extLst>
          </p:cNvPr>
          <p:cNvSpPr>
            <a:spLocks noGrp="1"/>
          </p:cNvSpPr>
          <p:nvPr>
            <p:ph type="sldNum" sz="quarter" idx="12"/>
          </p:nvPr>
        </p:nvSpPr>
        <p:spPr/>
        <p:txBody>
          <a:bodyPr/>
          <a:lstStyle/>
          <a:p>
            <a:fld id="{6E8EB035-BDD8-4F00-B18D-73C26F91F242}" type="slidenum">
              <a:rPr lang="en-US" smtClean="0"/>
              <a:t>‹#›</a:t>
            </a:fld>
            <a:endParaRPr lang="en-US"/>
          </a:p>
        </p:txBody>
      </p:sp>
    </p:spTree>
    <p:extLst>
      <p:ext uri="{BB962C8B-B14F-4D97-AF65-F5344CB8AC3E}">
        <p14:creationId xmlns:p14="http://schemas.microsoft.com/office/powerpoint/2010/main" val="3615776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47713-D0CE-48DC-9C7A-BA6A1114DF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CBA1B9-A5FE-4B2B-8CBB-D922819928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7D60A5-3E86-454F-8025-176CF7E35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8766E8-65B1-41F6-8E3A-A4D8924E8FFF}"/>
              </a:ext>
            </a:extLst>
          </p:cNvPr>
          <p:cNvSpPr>
            <a:spLocks noGrp="1"/>
          </p:cNvSpPr>
          <p:nvPr>
            <p:ph type="dt" sz="half" idx="10"/>
          </p:nvPr>
        </p:nvSpPr>
        <p:spPr/>
        <p:txBody>
          <a:bodyPr/>
          <a:lstStyle/>
          <a:p>
            <a:fld id="{F091E417-E1D4-4C2B-B87F-16C3588C2ACF}" type="datetimeFigureOut">
              <a:rPr lang="en-US" smtClean="0"/>
              <a:t>10/17/2020</a:t>
            </a:fld>
            <a:endParaRPr lang="en-US"/>
          </a:p>
        </p:txBody>
      </p:sp>
      <p:sp>
        <p:nvSpPr>
          <p:cNvPr id="6" name="Footer Placeholder 5">
            <a:extLst>
              <a:ext uri="{FF2B5EF4-FFF2-40B4-BE49-F238E27FC236}">
                <a16:creationId xmlns:a16="http://schemas.microsoft.com/office/drawing/2014/main" id="{2F8B201C-ADBF-48BB-BA03-0451BBF7E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38BA11-2D86-42B6-9C28-855D425880AA}"/>
              </a:ext>
            </a:extLst>
          </p:cNvPr>
          <p:cNvSpPr>
            <a:spLocks noGrp="1"/>
          </p:cNvSpPr>
          <p:nvPr>
            <p:ph type="sldNum" sz="quarter" idx="12"/>
          </p:nvPr>
        </p:nvSpPr>
        <p:spPr/>
        <p:txBody>
          <a:bodyPr/>
          <a:lstStyle/>
          <a:p>
            <a:fld id="{6E8EB035-BDD8-4F00-B18D-73C26F91F242}" type="slidenum">
              <a:rPr lang="en-US" smtClean="0"/>
              <a:t>‹#›</a:t>
            </a:fld>
            <a:endParaRPr lang="en-US"/>
          </a:p>
        </p:txBody>
      </p:sp>
    </p:spTree>
    <p:extLst>
      <p:ext uri="{BB962C8B-B14F-4D97-AF65-F5344CB8AC3E}">
        <p14:creationId xmlns:p14="http://schemas.microsoft.com/office/powerpoint/2010/main" val="2879254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523DC2-F9CC-4E2C-A5B5-E60183E775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65E1BA-3010-41DC-B828-1574B90479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F7CE9B-DDFB-4EB6-8D6C-5533F2324D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1E417-E1D4-4C2B-B87F-16C3588C2ACF}" type="datetimeFigureOut">
              <a:rPr lang="en-US" smtClean="0"/>
              <a:t>10/17/2020</a:t>
            </a:fld>
            <a:endParaRPr lang="en-US"/>
          </a:p>
        </p:txBody>
      </p:sp>
      <p:sp>
        <p:nvSpPr>
          <p:cNvPr id="5" name="Footer Placeholder 4">
            <a:extLst>
              <a:ext uri="{FF2B5EF4-FFF2-40B4-BE49-F238E27FC236}">
                <a16:creationId xmlns:a16="http://schemas.microsoft.com/office/drawing/2014/main" id="{FE44FBBB-3540-4624-BA44-9DBD50781C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A2DC2F-D4FB-46E4-9B15-AD04F08850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EB035-BDD8-4F00-B18D-73C26F91F242}" type="slidenum">
              <a:rPr lang="en-US" smtClean="0"/>
              <a:t>‹#›</a:t>
            </a:fld>
            <a:endParaRPr lang="en-US"/>
          </a:p>
        </p:txBody>
      </p:sp>
    </p:spTree>
    <p:extLst>
      <p:ext uri="{BB962C8B-B14F-4D97-AF65-F5344CB8AC3E}">
        <p14:creationId xmlns:p14="http://schemas.microsoft.com/office/powerpoint/2010/main" val="1261476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FA85-95C1-4800-AEFF-89AEE909F8ED}"/>
              </a:ext>
            </a:extLst>
          </p:cNvPr>
          <p:cNvSpPr>
            <a:spLocks noGrp="1"/>
          </p:cNvSpPr>
          <p:nvPr>
            <p:ph type="ctrTitle"/>
          </p:nvPr>
        </p:nvSpPr>
        <p:spPr/>
        <p:txBody>
          <a:bodyPr/>
          <a:lstStyle/>
          <a:p>
            <a:r>
              <a:rPr lang="nl-NL" dirty="0" err="1"/>
              <a:t>Angular</a:t>
            </a:r>
            <a:r>
              <a:rPr lang="nl-NL" dirty="0"/>
              <a:t> Bootcamp</a:t>
            </a:r>
            <a:endParaRPr lang="en-US" dirty="0"/>
          </a:p>
        </p:txBody>
      </p:sp>
      <p:sp>
        <p:nvSpPr>
          <p:cNvPr id="3" name="Subtitle 2">
            <a:extLst>
              <a:ext uri="{FF2B5EF4-FFF2-40B4-BE49-F238E27FC236}">
                <a16:creationId xmlns:a16="http://schemas.microsoft.com/office/drawing/2014/main" id="{43D2752B-B405-4623-BAD8-BD1E4EF418A7}"/>
              </a:ext>
            </a:extLst>
          </p:cNvPr>
          <p:cNvSpPr>
            <a:spLocks noGrp="1"/>
          </p:cNvSpPr>
          <p:nvPr>
            <p:ph type="subTitle" idx="1"/>
          </p:nvPr>
        </p:nvSpPr>
        <p:spPr/>
        <p:txBody>
          <a:bodyPr/>
          <a:lstStyle/>
          <a:p>
            <a:r>
              <a:rPr lang="nl-NL"/>
              <a:t>10-10-2020</a:t>
            </a:r>
            <a:endParaRPr lang="en-US" dirty="0"/>
          </a:p>
        </p:txBody>
      </p:sp>
    </p:spTree>
    <p:extLst>
      <p:ext uri="{BB962C8B-B14F-4D97-AF65-F5344CB8AC3E}">
        <p14:creationId xmlns:p14="http://schemas.microsoft.com/office/powerpoint/2010/main" val="1554631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E9052-C174-42B2-B077-566C29343869}"/>
              </a:ext>
            </a:extLst>
          </p:cNvPr>
          <p:cNvSpPr>
            <a:spLocks noGrp="1"/>
          </p:cNvSpPr>
          <p:nvPr>
            <p:ph type="title"/>
          </p:nvPr>
        </p:nvSpPr>
        <p:spPr/>
        <p:txBody>
          <a:bodyPr/>
          <a:lstStyle/>
          <a:p>
            <a:r>
              <a:rPr lang="nl-NL" dirty="0" err="1"/>
              <a:t>What</a:t>
            </a:r>
            <a:r>
              <a:rPr lang="nl-NL" dirty="0"/>
              <a:t> is </a:t>
            </a:r>
            <a:r>
              <a:rPr lang="nl-NL" dirty="0" err="1"/>
              <a:t>TypeScript</a:t>
            </a:r>
            <a:endParaRPr lang="nl-NL" dirty="0"/>
          </a:p>
        </p:txBody>
      </p:sp>
      <p:sp>
        <p:nvSpPr>
          <p:cNvPr id="3" name="Content Placeholder 2">
            <a:extLst>
              <a:ext uri="{FF2B5EF4-FFF2-40B4-BE49-F238E27FC236}">
                <a16:creationId xmlns:a16="http://schemas.microsoft.com/office/drawing/2014/main" id="{AE4E187C-B238-487B-AE5A-41CA65B57D44}"/>
              </a:ext>
            </a:extLst>
          </p:cNvPr>
          <p:cNvSpPr>
            <a:spLocks noGrp="1"/>
          </p:cNvSpPr>
          <p:nvPr>
            <p:ph idx="1"/>
          </p:nvPr>
        </p:nvSpPr>
        <p:spPr/>
        <p:txBody>
          <a:bodyPr>
            <a:normAutofit/>
          </a:bodyPr>
          <a:lstStyle/>
          <a:p>
            <a:pPr marL="0" indent="0">
              <a:buNone/>
            </a:pPr>
            <a:r>
              <a:rPr lang="en-US" dirty="0"/>
              <a:t>TypeScript is an open source programming language developed and maintained by Microsoft. TypeScript was first made available in October 2012. It was created by Anders Hejlsberg and his team in Microsoft. It is a typed superset of JavaScript that compiles to plain JavaScript. </a:t>
            </a:r>
          </a:p>
          <a:p>
            <a:endParaRPr lang="en-US" dirty="0"/>
          </a:p>
        </p:txBody>
      </p:sp>
    </p:spTree>
    <p:extLst>
      <p:ext uri="{BB962C8B-B14F-4D97-AF65-F5344CB8AC3E}">
        <p14:creationId xmlns:p14="http://schemas.microsoft.com/office/powerpoint/2010/main" val="2550890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E9052-C174-42B2-B077-566C29343869}"/>
              </a:ext>
            </a:extLst>
          </p:cNvPr>
          <p:cNvSpPr>
            <a:spLocks noGrp="1"/>
          </p:cNvSpPr>
          <p:nvPr>
            <p:ph type="title"/>
          </p:nvPr>
        </p:nvSpPr>
        <p:spPr/>
        <p:txBody>
          <a:bodyPr/>
          <a:lstStyle/>
          <a:p>
            <a:r>
              <a:rPr lang="nl-NL" dirty="0" err="1"/>
              <a:t>What</a:t>
            </a:r>
            <a:r>
              <a:rPr lang="nl-NL" dirty="0"/>
              <a:t> is </a:t>
            </a:r>
            <a:r>
              <a:rPr lang="nl-NL" dirty="0" err="1"/>
              <a:t>TypeScript</a:t>
            </a:r>
            <a:endParaRPr lang="nl-NL" dirty="0"/>
          </a:p>
        </p:txBody>
      </p:sp>
      <p:sp>
        <p:nvSpPr>
          <p:cNvPr id="3" name="Content Placeholder 2">
            <a:extLst>
              <a:ext uri="{FF2B5EF4-FFF2-40B4-BE49-F238E27FC236}">
                <a16:creationId xmlns:a16="http://schemas.microsoft.com/office/drawing/2014/main" id="{AE4E187C-B238-487B-AE5A-41CA65B57D44}"/>
              </a:ext>
            </a:extLst>
          </p:cNvPr>
          <p:cNvSpPr>
            <a:spLocks noGrp="1"/>
          </p:cNvSpPr>
          <p:nvPr>
            <p:ph idx="1"/>
          </p:nvPr>
        </p:nvSpPr>
        <p:spPr/>
        <p:txBody>
          <a:bodyPr>
            <a:normAutofit/>
          </a:bodyPr>
          <a:lstStyle/>
          <a:p>
            <a:pPr marL="0" indent="0">
              <a:buNone/>
            </a:pPr>
            <a:r>
              <a:rPr lang="en-US" dirty="0"/>
              <a:t>TypeScript adds optional static typing and class-based object-oriented programming to JavaScript. TypeScript may be used to develop JavaScript applications for both client-side or server-side (Node.js) execution. Because browsers only understand JavaScript, when you write your application in TypeScript language, you need a compiler that would compile your code and convert it to JavaScript for your application to work.</a:t>
            </a:r>
          </a:p>
          <a:p>
            <a:endParaRPr lang="en-US" dirty="0"/>
          </a:p>
        </p:txBody>
      </p:sp>
    </p:spTree>
    <p:extLst>
      <p:ext uri="{BB962C8B-B14F-4D97-AF65-F5344CB8AC3E}">
        <p14:creationId xmlns:p14="http://schemas.microsoft.com/office/powerpoint/2010/main" val="1477939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E9052-C174-42B2-B077-566C29343869}"/>
              </a:ext>
            </a:extLst>
          </p:cNvPr>
          <p:cNvSpPr>
            <a:spLocks noGrp="1"/>
          </p:cNvSpPr>
          <p:nvPr>
            <p:ph type="title"/>
          </p:nvPr>
        </p:nvSpPr>
        <p:spPr/>
        <p:txBody>
          <a:bodyPr/>
          <a:lstStyle/>
          <a:p>
            <a:r>
              <a:rPr lang="nl-NL" dirty="0" err="1"/>
              <a:t>Why</a:t>
            </a:r>
            <a:r>
              <a:rPr lang="nl-NL" dirty="0"/>
              <a:t> </a:t>
            </a:r>
            <a:r>
              <a:rPr lang="nl-NL" dirty="0" err="1"/>
              <a:t>TypeScript</a:t>
            </a:r>
            <a:r>
              <a:rPr lang="nl-NL" dirty="0"/>
              <a:t>?</a:t>
            </a:r>
          </a:p>
        </p:txBody>
      </p:sp>
      <p:sp>
        <p:nvSpPr>
          <p:cNvPr id="3" name="Content Placeholder 2">
            <a:extLst>
              <a:ext uri="{FF2B5EF4-FFF2-40B4-BE49-F238E27FC236}">
                <a16:creationId xmlns:a16="http://schemas.microsoft.com/office/drawing/2014/main" id="{AE4E187C-B238-487B-AE5A-41CA65B57D44}"/>
              </a:ext>
            </a:extLst>
          </p:cNvPr>
          <p:cNvSpPr>
            <a:spLocks noGrp="1"/>
          </p:cNvSpPr>
          <p:nvPr>
            <p:ph idx="1"/>
          </p:nvPr>
        </p:nvSpPr>
        <p:spPr/>
        <p:txBody>
          <a:bodyPr>
            <a:normAutofit/>
          </a:bodyPr>
          <a:lstStyle/>
          <a:p>
            <a:pPr marL="0" indent="0">
              <a:buNone/>
            </a:pPr>
            <a:r>
              <a:rPr lang="en-US" dirty="0"/>
              <a:t>TypeScript has now become the smart choice for writing a modern web or JavaScript-based application. It is also known as </a:t>
            </a:r>
            <a:r>
              <a:rPr lang="en-US" i="1" dirty="0"/>
              <a:t>"JavaScript that scales"</a:t>
            </a:r>
            <a:r>
              <a:rPr lang="en-US" dirty="0"/>
              <a:t>. Some modern web development libraries like Angular (starting version 2) actually have TypeScript as the required language of development in order to be able to use the library in your application.</a:t>
            </a:r>
          </a:p>
          <a:p>
            <a:endParaRPr lang="en-US" dirty="0"/>
          </a:p>
        </p:txBody>
      </p:sp>
    </p:spTree>
    <p:extLst>
      <p:ext uri="{BB962C8B-B14F-4D97-AF65-F5344CB8AC3E}">
        <p14:creationId xmlns:p14="http://schemas.microsoft.com/office/powerpoint/2010/main" val="3369718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90D3F-D3ED-4028-9AD2-88EF2D4410C0}"/>
              </a:ext>
            </a:extLst>
          </p:cNvPr>
          <p:cNvSpPr>
            <a:spLocks noGrp="1"/>
          </p:cNvSpPr>
          <p:nvPr>
            <p:ph type="title"/>
          </p:nvPr>
        </p:nvSpPr>
        <p:spPr/>
        <p:txBody>
          <a:bodyPr/>
          <a:lstStyle/>
          <a:p>
            <a:r>
              <a:rPr lang="nl-NL" dirty="0" err="1"/>
              <a:t>Why</a:t>
            </a:r>
            <a:r>
              <a:rPr lang="nl-NL" dirty="0"/>
              <a:t> </a:t>
            </a:r>
            <a:r>
              <a:rPr lang="nl-NL" dirty="0" err="1"/>
              <a:t>TypeScript</a:t>
            </a:r>
            <a:r>
              <a:rPr lang="nl-NL" dirty="0"/>
              <a:t>?</a:t>
            </a:r>
            <a:endParaRPr lang="en-US" dirty="0"/>
          </a:p>
        </p:txBody>
      </p:sp>
      <p:sp>
        <p:nvSpPr>
          <p:cNvPr id="3" name="Content Placeholder 2">
            <a:extLst>
              <a:ext uri="{FF2B5EF4-FFF2-40B4-BE49-F238E27FC236}">
                <a16:creationId xmlns:a16="http://schemas.microsoft.com/office/drawing/2014/main" id="{D14933DB-D26C-46A2-AB2A-CA3CA8A08903}"/>
              </a:ext>
            </a:extLst>
          </p:cNvPr>
          <p:cNvSpPr>
            <a:spLocks noGrp="1"/>
          </p:cNvSpPr>
          <p:nvPr>
            <p:ph idx="1"/>
          </p:nvPr>
        </p:nvSpPr>
        <p:spPr/>
        <p:txBody>
          <a:bodyPr/>
          <a:lstStyle/>
          <a:p>
            <a:pPr marL="0" indent="0">
              <a:buNone/>
            </a:pPr>
            <a:r>
              <a:rPr lang="en-US" dirty="0"/>
              <a:t>TypeScript enables JavaScript developers to use highly-productive development tools and practices like static checking and code refactoring when developing applications. Types are optional, and type inference allows a few type annotations to make a big difference to the static verification of your code. Types let you define interfaces between software components and gain insights into the behavior of existing JavaScript libraries.</a:t>
            </a:r>
          </a:p>
          <a:p>
            <a:endParaRPr lang="en-US" dirty="0"/>
          </a:p>
        </p:txBody>
      </p:sp>
    </p:spTree>
    <p:extLst>
      <p:ext uri="{BB962C8B-B14F-4D97-AF65-F5344CB8AC3E}">
        <p14:creationId xmlns:p14="http://schemas.microsoft.com/office/powerpoint/2010/main" val="3547337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90D3F-D3ED-4028-9AD2-88EF2D4410C0}"/>
              </a:ext>
            </a:extLst>
          </p:cNvPr>
          <p:cNvSpPr>
            <a:spLocks noGrp="1"/>
          </p:cNvSpPr>
          <p:nvPr>
            <p:ph type="title"/>
          </p:nvPr>
        </p:nvSpPr>
        <p:spPr/>
        <p:txBody>
          <a:bodyPr/>
          <a:lstStyle/>
          <a:p>
            <a:r>
              <a:rPr lang="en-US" b="1" dirty="0"/>
              <a:t>TypeScript implemented features from ES6</a:t>
            </a:r>
          </a:p>
        </p:txBody>
      </p:sp>
      <p:sp>
        <p:nvSpPr>
          <p:cNvPr id="3" name="Content Placeholder 2">
            <a:extLst>
              <a:ext uri="{FF2B5EF4-FFF2-40B4-BE49-F238E27FC236}">
                <a16:creationId xmlns:a16="http://schemas.microsoft.com/office/drawing/2014/main" id="{D14933DB-D26C-46A2-AB2A-CA3CA8A08903}"/>
              </a:ext>
            </a:extLst>
          </p:cNvPr>
          <p:cNvSpPr>
            <a:spLocks noGrp="1"/>
          </p:cNvSpPr>
          <p:nvPr>
            <p:ph idx="1"/>
          </p:nvPr>
        </p:nvSpPr>
        <p:spPr/>
        <p:txBody>
          <a:bodyPr>
            <a:normAutofit fontScale="92500" lnSpcReduction="10000"/>
          </a:bodyPr>
          <a:lstStyle/>
          <a:p>
            <a:r>
              <a:rPr lang="en-US" dirty="0"/>
              <a:t>Strongly typed variables.</a:t>
            </a:r>
          </a:p>
          <a:p>
            <a:r>
              <a:rPr lang="en-US" dirty="0"/>
              <a:t>Strongly typed function parameters.</a:t>
            </a:r>
          </a:p>
          <a:p>
            <a:r>
              <a:rPr lang="en-US" dirty="0"/>
              <a:t>Classes.</a:t>
            </a:r>
          </a:p>
          <a:p>
            <a:r>
              <a:rPr lang="en-US" dirty="0"/>
              <a:t>Interfaces.</a:t>
            </a:r>
          </a:p>
          <a:p>
            <a:r>
              <a:rPr lang="en-US" dirty="0"/>
              <a:t>Inheritance.</a:t>
            </a:r>
          </a:p>
          <a:p>
            <a:r>
              <a:rPr lang="en-US" dirty="0"/>
              <a:t>Modules which help divide things into building blocks so more than one person can work on developing one application.</a:t>
            </a:r>
          </a:p>
          <a:p>
            <a:r>
              <a:rPr lang="en-US" dirty="0"/>
              <a:t>Support for code refactoring tools because everything in TypeScript can have a type.</a:t>
            </a:r>
          </a:p>
          <a:p>
            <a:r>
              <a:rPr lang="en-US" dirty="0"/>
              <a:t>Support for libraries like Angular and React to use with TypeScript.</a:t>
            </a:r>
          </a:p>
          <a:p>
            <a:endParaRPr lang="en-US" dirty="0"/>
          </a:p>
        </p:txBody>
      </p:sp>
    </p:spTree>
    <p:extLst>
      <p:ext uri="{BB962C8B-B14F-4D97-AF65-F5344CB8AC3E}">
        <p14:creationId xmlns:p14="http://schemas.microsoft.com/office/powerpoint/2010/main" val="341866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90D3F-D3ED-4028-9AD2-88EF2D4410C0}"/>
              </a:ext>
            </a:extLst>
          </p:cNvPr>
          <p:cNvSpPr>
            <a:spLocks noGrp="1"/>
          </p:cNvSpPr>
          <p:nvPr>
            <p:ph type="title"/>
          </p:nvPr>
        </p:nvSpPr>
        <p:spPr/>
        <p:txBody>
          <a:bodyPr/>
          <a:lstStyle/>
          <a:p>
            <a:r>
              <a:rPr lang="en-US" b="1" dirty="0"/>
              <a:t>TypeScript</a:t>
            </a:r>
          </a:p>
        </p:txBody>
      </p:sp>
      <p:sp>
        <p:nvSpPr>
          <p:cNvPr id="3" name="Content Placeholder 2">
            <a:extLst>
              <a:ext uri="{FF2B5EF4-FFF2-40B4-BE49-F238E27FC236}">
                <a16:creationId xmlns:a16="http://schemas.microsoft.com/office/drawing/2014/main" id="{D14933DB-D26C-46A2-AB2A-CA3CA8A08903}"/>
              </a:ext>
            </a:extLst>
          </p:cNvPr>
          <p:cNvSpPr>
            <a:spLocks noGrp="1"/>
          </p:cNvSpPr>
          <p:nvPr>
            <p:ph idx="1"/>
          </p:nvPr>
        </p:nvSpPr>
        <p:spPr/>
        <p:txBody>
          <a:bodyPr>
            <a:normAutofit/>
          </a:bodyPr>
          <a:lstStyle/>
          <a:p>
            <a:r>
              <a:rPr lang="nl-NL" dirty="0"/>
              <a:t>Let </a:t>
            </a:r>
            <a:r>
              <a:rPr lang="nl-NL" dirty="0" err="1"/>
              <a:t>vs</a:t>
            </a:r>
            <a:r>
              <a:rPr lang="nl-NL" dirty="0"/>
              <a:t> var</a:t>
            </a:r>
          </a:p>
          <a:p>
            <a:endParaRPr lang="nl-NL" dirty="0"/>
          </a:p>
          <a:p>
            <a:pPr marL="0" indent="0">
              <a:buNone/>
            </a:pPr>
            <a:r>
              <a:rPr lang="en-US" dirty="0"/>
              <a:t>var and let are both used for variable declaration in </a:t>
            </a:r>
            <a:r>
              <a:rPr lang="en-US" dirty="0" err="1"/>
              <a:t>javascript</a:t>
            </a:r>
            <a:r>
              <a:rPr lang="en-US" dirty="0"/>
              <a:t> but the difference between them is that var is function scoped and let is block scoped.</a:t>
            </a:r>
          </a:p>
          <a:p>
            <a:pPr marL="0" indent="0">
              <a:buNone/>
            </a:pPr>
            <a:br>
              <a:rPr lang="en-US" dirty="0"/>
            </a:br>
            <a:r>
              <a:rPr lang="en-US" dirty="0"/>
              <a:t>It can be said that a variable declared with var is defined throughout the program as compared to let.</a:t>
            </a:r>
          </a:p>
        </p:txBody>
      </p:sp>
    </p:spTree>
    <p:extLst>
      <p:ext uri="{BB962C8B-B14F-4D97-AF65-F5344CB8AC3E}">
        <p14:creationId xmlns:p14="http://schemas.microsoft.com/office/powerpoint/2010/main" val="893548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90D3F-D3ED-4028-9AD2-88EF2D4410C0}"/>
              </a:ext>
            </a:extLst>
          </p:cNvPr>
          <p:cNvSpPr>
            <a:spLocks noGrp="1"/>
          </p:cNvSpPr>
          <p:nvPr>
            <p:ph type="title"/>
          </p:nvPr>
        </p:nvSpPr>
        <p:spPr/>
        <p:txBody>
          <a:bodyPr/>
          <a:lstStyle/>
          <a:p>
            <a:r>
              <a:rPr lang="en-US" b="1" dirty="0"/>
              <a:t>TypeScript</a:t>
            </a:r>
          </a:p>
        </p:txBody>
      </p:sp>
      <p:sp>
        <p:nvSpPr>
          <p:cNvPr id="3" name="Content Placeholder 2">
            <a:extLst>
              <a:ext uri="{FF2B5EF4-FFF2-40B4-BE49-F238E27FC236}">
                <a16:creationId xmlns:a16="http://schemas.microsoft.com/office/drawing/2014/main" id="{D14933DB-D26C-46A2-AB2A-CA3CA8A08903}"/>
              </a:ext>
            </a:extLst>
          </p:cNvPr>
          <p:cNvSpPr>
            <a:spLocks noGrp="1"/>
          </p:cNvSpPr>
          <p:nvPr>
            <p:ph idx="1"/>
          </p:nvPr>
        </p:nvSpPr>
        <p:spPr/>
        <p:txBody>
          <a:bodyPr>
            <a:normAutofit/>
          </a:bodyPr>
          <a:lstStyle/>
          <a:p>
            <a:pPr marL="0" indent="0">
              <a:buNone/>
            </a:pPr>
            <a:r>
              <a:rPr lang="en-US" dirty="0"/>
              <a:t>console.log(x);</a:t>
            </a:r>
          </a:p>
          <a:p>
            <a:pPr marL="0" indent="0">
              <a:buNone/>
            </a:pPr>
            <a:r>
              <a:rPr lang="en-US" dirty="0"/>
              <a:t>var x=5;</a:t>
            </a:r>
          </a:p>
          <a:p>
            <a:pPr marL="0" indent="0">
              <a:buNone/>
            </a:pPr>
            <a:r>
              <a:rPr lang="en-US" dirty="0"/>
              <a:t>console.log(x);</a:t>
            </a:r>
          </a:p>
          <a:p>
            <a:pPr marL="0" indent="0">
              <a:buNone/>
            </a:pPr>
            <a:endParaRPr lang="en-US" dirty="0"/>
          </a:p>
          <a:p>
            <a:pPr marL="0" indent="0">
              <a:buNone/>
            </a:pPr>
            <a:endParaRPr lang="en-US" dirty="0"/>
          </a:p>
          <a:p>
            <a:pPr marL="0" indent="0">
              <a:buNone/>
            </a:pPr>
            <a:r>
              <a:rPr lang="en-US" dirty="0"/>
              <a:t>console.log(x);</a:t>
            </a:r>
          </a:p>
          <a:p>
            <a:pPr marL="0" indent="0">
              <a:buNone/>
            </a:pPr>
            <a:r>
              <a:rPr lang="en-US" dirty="0"/>
              <a:t>let x=5;</a:t>
            </a:r>
          </a:p>
          <a:p>
            <a:pPr marL="0" indent="0">
              <a:buNone/>
            </a:pPr>
            <a:r>
              <a:rPr lang="en-US" dirty="0"/>
              <a:t>console.log(x);</a:t>
            </a:r>
          </a:p>
        </p:txBody>
      </p:sp>
    </p:spTree>
    <p:extLst>
      <p:ext uri="{BB962C8B-B14F-4D97-AF65-F5344CB8AC3E}">
        <p14:creationId xmlns:p14="http://schemas.microsoft.com/office/powerpoint/2010/main" val="347722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90D3F-D3ED-4028-9AD2-88EF2D4410C0}"/>
              </a:ext>
            </a:extLst>
          </p:cNvPr>
          <p:cNvSpPr>
            <a:spLocks noGrp="1"/>
          </p:cNvSpPr>
          <p:nvPr>
            <p:ph type="title"/>
          </p:nvPr>
        </p:nvSpPr>
        <p:spPr/>
        <p:txBody>
          <a:bodyPr/>
          <a:lstStyle/>
          <a:p>
            <a:r>
              <a:rPr lang="en-US" b="1" dirty="0"/>
              <a:t>TypeScript</a:t>
            </a:r>
          </a:p>
        </p:txBody>
      </p:sp>
      <p:sp>
        <p:nvSpPr>
          <p:cNvPr id="3" name="Content Placeholder 2">
            <a:extLst>
              <a:ext uri="{FF2B5EF4-FFF2-40B4-BE49-F238E27FC236}">
                <a16:creationId xmlns:a16="http://schemas.microsoft.com/office/drawing/2014/main" id="{D14933DB-D26C-46A2-AB2A-CA3CA8A08903}"/>
              </a:ext>
            </a:extLst>
          </p:cNvPr>
          <p:cNvSpPr>
            <a:spLocks noGrp="1"/>
          </p:cNvSpPr>
          <p:nvPr>
            <p:ph idx="1"/>
          </p:nvPr>
        </p:nvSpPr>
        <p:spPr/>
        <p:txBody>
          <a:bodyPr>
            <a:normAutofit/>
          </a:bodyPr>
          <a:lstStyle/>
          <a:p>
            <a:pPr marL="0" indent="0">
              <a:buNone/>
            </a:pPr>
            <a:r>
              <a:rPr lang="en-US" dirty="0"/>
              <a:t> var greeter = "hey hi";</a:t>
            </a:r>
          </a:p>
          <a:p>
            <a:pPr marL="0" indent="0">
              <a:buNone/>
            </a:pPr>
            <a:r>
              <a:rPr lang="en-US" dirty="0"/>
              <a:t> var times = 4;</a:t>
            </a:r>
          </a:p>
          <a:p>
            <a:pPr marL="0" indent="0">
              <a:buNone/>
            </a:pPr>
            <a:endParaRPr lang="en-US" dirty="0"/>
          </a:p>
          <a:p>
            <a:pPr marL="0" indent="0">
              <a:buNone/>
            </a:pPr>
            <a:r>
              <a:rPr lang="en-US" dirty="0"/>
              <a:t>    if (times &gt; 3) {</a:t>
            </a:r>
          </a:p>
          <a:p>
            <a:pPr marL="0" indent="0">
              <a:buNone/>
            </a:pPr>
            <a:r>
              <a:rPr lang="en-US" dirty="0"/>
              <a:t>        var greeter = "say Hello instead"; </a:t>
            </a:r>
          </a:p>
          <a:p>
            <a:pPr marL="0" indent="0">
              <a:buNone/>
            </a:pPr>
            <a:r>
              <a:rPr lang="en-US" dirty="0"/>
              <a:t>    }</a:t>
            </a:r>
          </a:p>
          <a:p>
            <a:pPr marL="0" indent="0">
              <a:buNone/>
            </a:pPr>
            <a:r>
              <a:rPr lang="en-US" dirty="0"/>
              <a:t>    </a:t>
            </a:r>
          </a:p>
          <a:p>
            <a:pPr marL="0" indent="0">
              <a:buNone/>
            </a:pPr>
            <a:r>
              <a:rPr lang="en-US" dirty="0"/>
              <a:t>    console.log(greeter)</a:t>
            </a:r>
          </a:p>
        </p:txBody>
      </p:sp>
    </p:spTree>
    <p:extLst>
      <p:ext uri="{BB962C8B-B14F-4D97-AF65-F5344CB8AC3E}">
        <p14:creationId xmlns:p14="http://schemas.microsoft.com/office/powerpoint/2010/main" val="3573375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90D3F-D3ED-4028-9AD2-88EF2D4410C0}"/>
              </a:ext>
            </a:extLst>
          </p:cNvPr>
          <p:cNvSpPr>
            <a:spLocks noGrp="1"/>
          </p:cNvSpPr>
          <p:nvPr>
            <p:ph type="title"/>
          </p:nvPr>
        </p:nvSpPr>
        <p:spPr/>
        <p:txBody>
          <a:bodyPr/>
          <a:lstStyle/>
          <a:p>
            <a:r>
              <a:rPr lang="en-US" b="1" dirty="0"/>
              <a:t>TypeScript</a:t>
            </a:r>
          </a:p>
        </p:txBody>
      </p:sp>
      <p:sp>
        <p:nvSpPr>
          <p:cNvPr id="3" name="Content Placeholder 2">
            <a:extLst>
              <a:ext uri="{FF2B5EF4-FFF2-40B4-BE49-F238E27FC236}">
                <a16:creationId xmlns:a16="http://schemas.microsoft.com/office/drawing/2014/main" id="{D14933DB-D26C-46A2-AB2A-CA3CA8A08903}"/>
              </a:ext>
            </a:extLst>
          </p:cNvPr>
          <p:cNvSpPr>
            <a:spLocks noGrp="1"/>
          </p:cNvSpPr>
          <p:nvPr>
            <p:ph idx="1"/>
          </p:nvPr>
        </p:nvSpPr>
        <p:spPr/>
        <p:txBody>
          <a:bodyPr>
            <a:normAutofit/>
          </a:bodyPr>
          <a:lstStyle/>
          <a:p>
            <a:pPr marL="0" indent="0">
              <a:buNone/>
            </a:pPr>
            <a:r>
              <a:rPr lang="en-US" dirty="0"/>
              <a:t>  let greeting = "say Hi";</a:t>
            </a:r>
          </a:p>
          <a:p>
            <a:pPr marL="0" indent="0">
              <a:buNone/>
            </a:pPr>
            <a:r>
              <a:rPr lang="en-US" dirty="0"/>
              <a:t>   let times = 4;</a:t>
            </a:r>
          </a:p>
          <a:p>
            <a:pPr marL="0" indent="0">
              <a:buNone/>
            </a:pPr>
            <a:endParaRPr lang="en-US" dirty="0"/>
          </a:p>
          <a:p>
            <a:pPr marL="0" indent="0">
              <a:buNone/>
            </a:pPr>
            <a:r>
              <a:rPr lang="en-US" dirty="0"/>
              <a:t>   if (times &gt; 3) {</a:t>
            </a:r>
          </a:p>
          <a:p>
            <a:pPr marL="0" indent="0">
              <a:buNone/>
            </a:pPr>
            <a:r>
              <a:rPr lang="en-US" dirty="0"/>
              <a:t>        let hello = "say Hello instead";</a:t>
            </a:r>
          </a:p>
          <a:p>
            <a:pPr marL="0" indent="0">
              <a:buNone/>
            </a:pPr>
            <a:r>
              <a:rPr lang="en-US" dirty="0"/>
              <a:t>        console.log(hello);// "say Hello instead"</a:t>
            </a:r>
          </a:p>
          <a:p>
            <a:pPr marL="0" indent="0">
              <a:buNone/>
            </a:pPr>
            <a:r>
              <a:rPr lang="en-US" dirty="0"/>
              <a:t>    }</a:t>
            </a:r>
          </a:p>
          <a:p>
            <a:pPr marL="0" indent="0">
              <a:buNone/>
            </a:pPr>
            <a:r>
              <a:rPr lang="en-US" dirty="0"/>
              <a:t>   console.log(hello)</a:t>
            </a:r>
          </a:p>
        </p:txBody>
      </p:sp>
    </p:spTree>
    <p:extLst>
      <p:ext uri="{BB962C8B-B14F-4D97-AF65-F5344CB8AC3E}">
        <p14:creationId xmlns:p14="http://schemas.microsoft.com/office/powerpoint/2010/main" val="2651724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90D3F-D3ED-4028-9AD2-88EF2D4410C0}"/>
              </a:ext>
            </a:extLst>
          </p:cNvPr>
          <p:cNvSpPr>
            <a:spLocks noGrp="1"/>
          </p:cNvSpPr>
          <p:nvPr>
            <p:ph type="title"/>
          </p:nvPr>
        </p:nvSpPr>
        <p:spPr/>
        <p:txBody>
          <a:bodyPr/>
          <a:lstStyle/>
          <a:p>
            <a:r>
              <a:rPr lang="en-US" b="1" dirty="0"/>
              <a:t>TypeScript</a:t>
            </a:r>
          </a:p>
        </p:txBody>
      </p:sp>
      <p:sp>
        <p:nvSpPr>
          <p:cNvPr id="3" name="Content Placeholder 2">
            <a:extLst>
              <a:ext uri="{FF2B5EF4-FFF2-40B4-BE49-F238E27FC236}">
                <a16:creationId xmlns:a16="http://schemas.microsoft.com/office/drawing/2014/main" id="{D14933DB-D26C-46A2-AB2A-CA3CA8A08903}"/>
              </a:ext>
            </a:extLst>
          </p:cNvPr>
          <p:cNvSpPr>
            <a:spLocks noGrp="1"/>
          </p:cNvSpPr>
          <p:nvPr>
            <p:ph idx="1"/>
          </p:nvPr>
        </p:nvSpPr>
        <p:spPr/>
        <p:txBody>
          <a:bodyPr>
            <a:normAutofit fontScale="62500" lnSpcReduction="20000"/>
          </a:bodyPr>
          <a:lstStyle/>
          <a:p>
            <a:r>
              <a:rPr lang="en-US" b="1" dirty="0"/>
              <a:t>Classification of types in TypeScript</a:t>
            </a:r>
          </a:p>
          <a:p>
            <a:r>
              <a:rPr lang="en-US" dirty="0"/>
              <a:t>types are classified into two main classes in TypeScript</a:t>
            </a:r>
          </a:p>
          <a:p>
            <a:r>
              <a:rPr lang="en-US" b="1" dirty="0"/>
              <a:t>1. Basic or Primitive Types</a:t>
            </a:r>
          </a:p>
          <a:p>
            <a:pPr lvl="1"/>
            <a:r>
              <a:rPr lang="en-US" dirty="0" err="1"/>
              <a:t>boolean</a:t>
            </a:r>
            <a:endParaRPr lang="en-US" dirty="0"/>
          </a:p>
          <a:p>
            <a:pPr lvl="1"/>
            <a:r>
              <a:rPr lang="en-US" dirty="0"/>
              <a:t>number</a:t>
            </a:r>
          </a:p>
          <a:p>
            <a:pPr lvl="1"/>
            <a:r>
              <a:rPr lang="en-US" dirty="0"/>
              <a:t>string</a:t>
            </a:r>
          </a:p>
          <a:p>
            <a:pPr lvl="1"/>
            <a:r>
              <a:rPr lang="en-US" dirty="0"/>
              <a:t>array</a:t>
            </a:r>
          </a:p>
          <a:p>
            <a:pPr lvl="1"/>
            <a:r>
              <a:rPr lang="en-US" dirty="0"/>
              <a:t>tuple</a:t>
            </a:r>
          </a:p>
          <a:p>
            <a:pPr lvl="1"/>
            <a:r>
              <a:rPr lang="en-US" dirty="0" err="1"/>
              <a:t>enum</a:t>
            </a:r>
            <a:endParaRPr lang="en-US" dirty="0"/>
          </a:p>
          <a:p>
            <a:pPr lvl="1"/>
            <a:r>
              <a:rPr lang="en-US" dirty="0"/>
              <a:t>null</a:t>
            </a:r>
          </a:p>
          <a:p>
            <a:pPr lvl="1"/>
            <a:r>
              <a:rPr lang="en-US" dirty="0"/>
              <a:t>undefined</a:t>
            </a:r>
          </a:p>
          <a:p>
            <a:pPr lvl="1"/>
            <a:r>
              <a:rPr lang="en-US" dirty="0"/>
              <a:t>any</a:t>
            </a:r>
          </a:p>
          <a:p>
            <a:pPr lvl="1"/>
            <a:r>
              <a:rPr lang="en-US" dirty="0"/>
              <a:t>void: exists purely to indicate the absence of a value, such as in a function with no return value.</a:t>
            </a:r>
          </a:p>
          <a:p>
            <a:r>
              <a:rPr lang="en-US" b="1" dirty="0"/>
              <a:t>2. Complex or Non-Primitive Types</a:t>
            </a:r>
          </a:p>
          <a:p>
            <a:pPr lvl="1"/>
            <a:r>
              <a:rPr lang="en-US" dirty="0"/>
              <a:t>class</a:t>
            </a:r>
          </a:p>
          <a:p>
            <a:pPr lvl="1"/>
            <a:r>
              <a:rPr lang="en-US" dirty="0"/>
              <a:t>interface</a:t>
            </a:r>
          </a:p>
          <a:p>
            <a:pPr lvl="1"/>
            <a:r>
              <a:rPr lang="en-US" dirty="0"/>
              <a:t>Basic and Complex types are covered in detail in the next lesson.</a:t>
            </a:r>
          </a:p>
        </p:txBody>
      </p:sp>
    </p:spTree>
    <p:extLst>
      <p:ext uri="{BB962C8B-B14F-4D97-AF65-F5344CB8AC3E}">
        <p14:creationId xmlns:p14="http://schemas.microsoft.com/office/powerpoint/2010/main" val="1907589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D4022-A61F-44B8-854B-AEA06E198C66}"/>
              </a:ext>
            </a:extLst>
          </p:cNvPr>
          <p:cNvSpPr>
            <a:spLocks noGrp="1"/>
          </p:cNvSpPr>
          <p:nvPr>
            <p:ph type="title"/>
          </p:nvPr>
        </p:nvSpPr>
        <p:spPr/>
        <p:txBody>
          <a:bodyPr/>
          <a:lstStyle/>
          <a:p>
            <a:r>
              <a:rPr lang="nl-NL" dirty="0" err="1"/>
              <a:t>Sunday</a:t>
            </a:r>
            <a:r>
              <a:rPr lang="nl-NL" dirty="0"/>
              <a:t> 11 </a:t>
            </a:r>
            <a:r>
              <a:rPr lang="nl-NL" dirty="0" err="1"/>
              <a:t>oct</a:t>
            </a:r>
            <a:r>
              <a:rPr lang="nl-NL" dirty="0"/>
              <a:t>.</a:t>
            </a:r>
            <a:endParaRPr lang="en-US" dirty="0"/>
          </a:p>
        </p:txBody>
      </p:sp>
      <p:sp>
        <p:nvSpPr>
          <p:cNvPr id="3" name="Content Placeholder 2">
            <a:extLst>
              <a:ext uri="{FF2B5EF4-FFF2-40B4-BE49-F238E27FC236}">
                <a16:creationId xmlns:a16="http://schemas.microsoft.com/office/drawing/2014/main" id="{44B65939-CDA6-450E-AA43-30D420EBE5E3}"/>
              </a:ext>
            </a:extLst>
          </p:cNvPr>
          <p:cNvSpPr>
            <a:spLocks noGrp="1"/>
          </p:cNvSpPr>
          <p:nvPr>
            <p:ph idx="1"/>
          </p:nvPr>
        </p:nvSpPr>
        <p:spPr/>
        <p:txBody>
          <a:bodyPr/>
          <a:lstStyle/>
          <a:p>
            <a:pPr marL="0" indent="0">
              <a:buNone/>
            </a:pPr>
            <a:r>
              <a:rPr lang="nl-NL" dirty="0"/>
              <a:t>1. Front End </a:t>
            </a:r>
            <a:r>
              <a:rPr lang="nl-NL" dirty="0" err="1"/>
              <a:t>Comparision</a:t>
            </a:r>
            <a:r>
              <a:rPr lang="nl-NL" dirty="0"/>
              <a:t> </a:t>
            </a:r>
            <a:r>
              <a:rPr lang="nl-NL" dirty="0" err="1"/>
              <a:t>with</a:t>
            </a:r>
            <a:r>
              <a:rPr lang="nl-NL" dirty="0"/>
              <a:t> </a:t>
            </a:r>
            <a:r>
              <a:rPr lang="nl-NL" dirty="0" err="1"/>
              <a:t>the</a:t>
            </a:r>
            <a:r>
              <a:rPr lang="nl-NL" dirty="0"/>
              <a:t> Back end		11:00 – 11:30</a:t>
            </a:r>
          </a:p>
          <a:p>
            <a:pPr marL="0" indent="0">
              <a:buNone/>
            </a:pPr>
            <a:r>
              <a:rPr lang="nl-NL" dirty="0"/>
              <a:t>2. </a:t>
            </a:r>
            <a:r>
              <a:rPr lang="nl-NL" dirty="0" err="1"/>
              <a:t>NodeJS</a:t>
            </a:r>
            <a:r>
              <a:rPr lang="nl-NL" dirty="0"/>
              <a:t> </a:t>
            </a:r>
            <a:r>
              <a:rPr lang="nl-NL" dirty="0" err="1"/>
              <a:t>and</a:t>
            </a:r>
            <a:r>
              <a:rPr lang="nl-NL" dirty="0"/>
              <a:t> NPM					11:30  - 12:00</a:t>
            </a:r>
          </a:p>
          <a:p>
            <a:pPr marL="0" indent="0">
              <a:buNone/>
            </a:pPr>
            <a:r>
              <a:rPr lang="nl-NL" dirty="0"/>
              <a:t>								  </a:t>
            </a:r>
            <a:r>
              <a:rPr lang="nl-NL" sz="2000" dirty="0"/>
              <a:t>break (5 min)?</a:t>
            </a:r>
          </a:p>
          <a:p>
            <a:pPr marL="0" indent="0">
              <a:buNone/>
            </a:pPr>
            <a:r>
              <a:rPr lang="nl-NL" dirty="0"/>
              <a:t>3. </a:t>
            </a:r>
            <a:r>
              <a:rPr lang="nl-NL" dirty="0" err="1"/>
              <a:t>TypeScript</a:t>
            </a:r>
            <a:r>
              <a:rPr lang="nl-NL" dirty="0"/>
              <a:t>						12:05 – 13:00</a:t>
            </a:r>
          </a:p>
          <a:p>
            <a:pPr marL="0" indent="0">
              <a:buNone/>
            </a:pPr>
            <a:r>
              <a:rPr lang="nl-NL" dirty="0"/>
              <a:t>     								   </a:t>
            </a:r>
            <a:r>
              <a:rPr lang="nl-NL" sz="2000" dirty="0"/>
              <a:t>break (5 min)?</a:t>
            </a:r>
          </a:p>
          <a:p>
            <a:pPr marL="0" indent="0">
              <a:buNone/>
            </a:pPr>
            <a:r>
              <a:rPr lang="nl-NL" dirty="0"/>
              <a:t>4. </a:t>
            </a:r>
            <a:r>
              <a:rPr lang="nl-NL" dirty="0" err="1"/>
              <a:t>Vscode</a:t>
            </a:r>
            <a:r>
              <a:rPr lang="nl-NL" dirty="0"/>
              <a:t>							13:05 – 13:30</a:t>
            </a:r>
          </a:p>
          <a:p>
            <a:pPr marL="0" indent="0">
              <a:buNone/>
            </a:pPr>
            <a:r>
              <a:rPr lang="nl-NL" dirty="0"/>
              <a:t>								   </a:t>
            </a:r>
            <a:r>
              <a:rPr lang="nl-NL" sz="2000" dirty="0"/>
              <a:t>break (5 min)?</a:t>
            </a:r>
          </a:p>
          <a:p>
            <a:pPr marL="0" indent="0">
              <a:buNone/>
            </a:pPr>
            <a:r>
              <a:rPr lang="nl-NL" dirty="0"/>
              <a:t>5. </a:t>
            </a:r>
            <a:r>
              <a:rPr lang="nl-NL" dirty="0" err="1"/>
              <a:t>Angular</a:t>
            </a:r>
            <a:r>
              <a:rPr lang="nl-NL" dirty="0"/>
              <a:t> Intro						13:35 – 14:30</a:t>
            </a:r>
          </a:p>
          <a:p>
            <a:pPr marL="514350" indent="-514350">
              <a:buFont typeface="+mj-lt"/>
              <a:buAutoNum type="arabicPeriod"/>
            </a:pPr>
            <a:endParaRPr lang="nl-NL" dirty="0"/>
          </a:p>
          <a:p>
            <a:pPr lvl="1"/>
            <a:endParaRPr lang="en-US" dirty="0"/>
          </a:p>
        </p:txBody>
      </p:sp>
    </p:spTree>
    <p:extLst>
      <p:ext uri="{BB962C8B-B14F-4D97-AF65-F5344CB8AC3E}">
        <p14:creationId xmlns:p14="http://schemas.microsoft.com/office/powerpoint/2010/main" val="486384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90D3F-D3ED-4028-9AD2-88EF2D4410C0}"/>
              </a:ext>
            </a:extLst>
          </p:cNvPr>
          <p:cNvSpPr>
            <a:spLocks noGrp="1"/>
          </p:cNvSpPr>
          <p:nvPr>
            <p:ph type="title"/>
          </p:nvPr>
        </p:nvSpPr>
        <p:spPr/>
        <p:txBody>
          <a:bodyPr/>
          <a:lstStyle/>
          <a:p>
            <a:r>
              <a:rPr lang="en-US" b="1" dirty="0"/>
              <a:t>TypeScript: Interfaces vs classes</a:t>
            </a:r>
          </a:p>
        </p:txBody>
      </p:sp>
      <p:sp>
        <p:nvSpPr>
          <p:cNvPr id="3" name="Content Placeholder 2">
            <a:extLst>
              <a:ext uri="{FF2B5EF4-FFF2-40B4-BE49-F238E27FC236}">
                <a16:creationId xmlns:a16="http://schemas.microsoft.com/office/drawing/2014/main" id="{D14933DB-D26C-46A2-AB2A-CA3CA8A08903}"/>
              </a:ext>
            </a:extLst>
          </p:cNvPr>
          <p:cNvSpPr>
            <a:spLocks noGrp="1"/>
          </p:cNvSpPr>
          <p:nvPr>
            <p:ph idx="1"/>
          </p:nvPr>
        </p:nvSpPr>
        <p:spPr>
          <a:xfrm>
            <a:off x="838200" y="1777498"/>
            <a:ext cx="10515600" cy="4351338"/>
          </a:xfrm>
        </p:spPr>
        <p:txBody>
          <a:bodyPr>
            <a:normAutofit/>
          </a:bodyPr>
          <a:lstStyle/>
          <a:p>
            <a:endParaRPr lang="en-US" dirty="0"/>
          </a:p>
        </p:txBody>
      </p:sp>
    </p:spTree>
    <p:extLst>
      <p:ext uri="{BB962C8B-B14F-4D97-AF65-F5344CB8AC3E}">
        <p14:creationId xmlns:p14="http://schemas.microsoft.com/office/powerpoint/2010/main" val="1309369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90D3F-D3ED-4028-9AD2-88EF2D4410C0}"/>
              </a:ext>
            </a:extLst>
          </p:cNvPr>
          <p:cNvSpPr>
            <a:spLocks noGrp="1"/>
          </p:cNvSpPr>
          <p:nvPr>
            <p:ph type="title"/>
          </p:nvPr>
        </p:nvSpPr>
        <p:spPr/>
        <p:txBody>
          <a:bodyPr/>
          <a:lstStyle/>
          <a:p>
            <a:r>
              <a:rPr lang="en-US" b="1" dirty="0"/>
              <a:t>TypeScript: </a:t>
            </a:r>
            <a:r>
              <a:rPr lang="en-US" b="1" dirty="0" err="1"/>
              <a:t>Handson</a:t>
            </a:r>
            <a:endParaRPr lang="en-US" b="1" dirty="0"/>
          </a:p>
        </p:txBody>
      </p:sp>
      <p:sp>
        <p:nvSpPr>
          <p:cNvPr id="3" name="Content Placeholder 2">
            <a:extLst>
              <a:ext uri="{FF2B5EF4-FFF2-40B4-BE49-F238E27FC236}">
                <a16:creationId xmlns:a16="http://schemas.microsoft.com/office/drawing/2014/main" id="{D14933DB-D26C-46A2-AB2A-CA3CA8A08903}"/>
              </a:ext>
            </a:extLst>
          </p:cNvPr>
          <p:cNvSpPr>
            <a:spLocks noGrp="1"/>
          </p:cNvSpPr>
          <p:nvPr>
            <p:ph idx="1"/>
          </p:nvPr>
        </p:nvSpPr>
        <p:spPr>
          <a:xfrm>
            <a:off x="838200" y="1777498"/>
            <a:ext cx="10515600" cy="4351338"/>
          </a:xfrm>
        </p:spPr>
        <p:txBody>
          <a:bodyPr>
            <a:normAutofit/>
          </a:bodyPr>
          <a:lstStyle/>
          <a:p>
            <a:r>
              <a:rPr lang="nl-NL" dirty="0" err="1"/>
              <a:t>Create</a:t>
            </a:r>
            <a:r>
              <a:rPr lang="nl-NL" dirty="0"/>
              <a:t> a movie class </a:t>
            </a:r>
            <a:r>
              <a:rPr lang="nl-NL" dirty="0" err="1"/>
              <a:t>with</a:t>
            </a:r>
            <a:r>
              <a:rPr lang="nl-NL" dirty="0"/>
              <a:t> </a:t>
            </a:r>
            <a:r>
              <a:rPr lang="nl-NL" dirty="0" err="1"/>
              <a:t>properties</a:t>
            </a:r>
            <a:r>
              <a:rPr lang="nl-NL" dirty="0"/>
              <a:t> </a:t>
            </a:r>
            <a:r>
              <a:rPr lang="nl-NL" dirty="0" err="1"/>
              <a:t>and</a:t>
            </a:r>
            <a:r>
              <a:rPr lang="nl-NL" dirty="0"/>
              <a:t> types </a:t>
            </a:r>
            <a:r>
              <a:rPr lang="nl-NL" dirty="0" err="1"/>
              <a:t>using</a:t>
            </a:r>
            <a:r>
              <a:rPr lang="nl-NL" dirty="0"/>
              <a:t> </a:t>
            </a:r>
            <a:r>
              <a:rPr lang="nl-NL" dirty="0" err="1"/>
              <a:t>number</a:t>
            </a:r>
            <a:r>
              <a:rPr lang="nl-NL" dirty="0"/>
              <a:t>, string </a:t>
            </a:r>
            <a:r>
              <a:rPr lang="nl-NL" dirty="0" err="1"/>
              <a:t>and</a:t>
            </a:r>
            <a:r>
              <a:rPr lang="nl-NL" dirty="0"/>
              <a:t> </a:t>
            </a:r>
            <a:r>
              <a:rPr lang="nl-NL" dirty="0" err="1"/>
              <a:t>enum</a:t>
            </a:r>
            <a:r>
              <a:rPr lang="nl-NL" dirty="0"/>
              <a:t>, arrays</a:t>
            </a:r>
          </a:p>
          <a:p>
            <a:r>
              <a:rPr lang="nl-NL" dirty="0"/>
              <a:t>Call </a:t>
            </a:r>
            <a:r>
              <a:rPr lang="nl-NL" dirty="0" err="1"/>
              <a:t>the</a:t>
            </a:r>
            <a:r>
              <a:rPr lang="nl-NL" dirty="0"/>
              <a:t> </a:t>
            </a:r>
            <a:r>
              <a:rPr lang="nl-NL" dirty="0" err="1"/>
              <a:t>instance</a:t>
            </a:r>
            <a:r>
              <a:rPr lang="nl-NL" dirty="0"/>
              <a:t> of </a:t>
            </a:r>
            <a:r>
              <a:rPr lang="nl-NL" dirty="0" err="1"/>
              <a:t>the</a:t>
            </a:r>
            <a:r>
              <a:rPr lang="nl-NL" dirty="0"/>
              <a:t> movie</a:t>
            </a:r>
          </a:p>
          <a:p>
            <a:endParaRPr lang="nl-NL" dirty="0"/>
          </a:p>
          <a:p>
            <a:r>
              <a:rPr lang="nl-NL" dirty="0" err="1"/>
              <a:t>Define</a:t>
            </a:r>
            <a:r>
              <a:rPr lang="nl-NL" dirty="0"/>
              <a:t> a new property of </a:t>
            </a:r>
            <a:r>
              <a:rPr lang="nl-NL" dirty="0" err="1"/>
              <a:t>the</a:t>
            </a:r>
            <a:r>
              <a:rPr lang="nl-NL" dirty="0"/>
              <a:t> movie </a:t>
            </a:r>
            <a:r>
              <a:rPr lang="nl-NL" dirty="0" err="1"/>
              <a:t>using</a:t>
            </a:r>
            <a:r>
              <a:rPr lang="nl-NL" dirty="0"/>
              <a:t> </a:t>
            </a:r>
            <a:r>
              <a:rPr lang="nl-NL" dirty="0" err="1"/>
              <a:t>an</a:t>
            </a:r>
            <a:r>
              <a:rPr lang="nl-NL" dirty="0"/>
              <a:t> interface</a:t>
            </a:r>
          </a:p>
          <a:p>
            <a:r>
              <a:rPr lang="nl-NL" dirty="0"/>
              <a:t>Make </a:t>
            </a:r>
            <a:r>
              <a:rPr lang="nl-NL" dirty="0" err="1"/>
              <a:t>use</a:t>
            </a:r>
            <a:r>
              <a:rPr lang="nl-NL" dirty="0"/>
              <a:t> of array </a:t>
            </a:r>
            <a:r>
              <a:rPr lang="nl-NL" dirty="0" err="1"/>
              <a:t>method</a:t>
            </a:r>
            <a:r>
              <a:rPr lang="nl-NL" dirty="0"/>
              <a:t>, filter, map, </a:t>
            </a:r>
            <a:r>
              <a:rPr lang="nl-NL" dirty="0" err="1"/>
              <a:t>foreach</a:t>
            </a:r>
            <a:r>
              <a:rPr lang="nl-NL" dirty="0"/>
              <a:t>, spread operator</a:t>
            </a:r>
          </a:p>
          <a:p>
            <a:r>
              <a:rPr lang="nl-NL" dirty="0" err="1"/>
              <a:t>Anonymous</a:t>
            </a:r>
            <a:r>
              <a:rPr lang="nl-NL" dirty="0"/>
              <a:t> </a:t>
            </a:r>
            <a:r>
              <a:rPr lang="nl-NL" dirty="0" err="1"/>
              <a:t>methods</a:t>
            </a:r>
            <a:endParaRPr lang="nl-NL" dirty="0"/>
          </a:p>
          <a:p>
            <a:r>
              <a:rPr lang="nl-NL" dirty="0" err="1"/>
              <a:t>Create</a:t>
            </a:r>
            <a:r>
              <a:rPr lang="nl-NL" dirty="0"/>
              <a:t> </a:t>
            </a:r>
            <a:r>
              <a:rPr lang="nl-NL" dirty="0" err="1"/>
              <a:t>exportable</a:t>
            </a:r>
            <a:r>
              <a:rPr lang="nl-NL" dirty="0"/>
              <a:t> interfaces</a:t>
            </a:r>
          </a:p>
          <a:p>
            <a:endParaRPr lang="en-US" dirty="0"/>
          </a:p>
        </p:txBody>
      </p:sp>
    </p:spTree>
    <p:extLst>
      <p:ext uri="{BB962C8B-B14F-4D97-AF65-F5344CB8AC3E}">
        <p14:creationId xmlns:p14="http://schemas.microsoft.com/office/powerpoint/2010/main" val="2622119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E9052-C174-42B2-B077-566C29343869}"/>
              </a:ext>
            </a:extLst>
          </p:cNvPr>
          <p:cNvSpPr>
            <a:spLocks noGrp="1"/>
          </p:cNvSpPr>
          <p:nvPr>
            <p:ph type="title"/>
          </p:nvPr>
        </p:nvSpPr>
        <p:spPr/>
        <p:txBody>
          <a:bodyPr/>
          <a:lstStyle/>
          <a:p>
            <a:r>
              <a:rPr lang="nl-NL" dirty="0"/>
              <a:t>4. </a:t>
            </a:r>
            <a:r>
              <a:rPr lang="nl-NL" dirty="0" err="1"/>
              <a:t>Vscode</a:t>
            </a:r>
            <a:endParaRPr lang="nl-NL" dirty="0"/>
          </a:p>
        </p:txBody>
      </p:sp>
      <p:sp>
        <p:nvSpPr>
          <p:cNvPr id="3" name="Content Placeholder 2">
            <a:extLst>
              <a:ext uri="{FF2B5EF4-FFF2-40B4-BE49-F238E27FC236}">
                <a16:creationId xmlns:a16="http://schemas.microsoft.com/office/drawing/2014/main" id="{AE4E187C-B238-487B-AE5A-41CA65B57D44}"/>
              </a:ext>
            </a:extLst>
          </p:cNvPr>
          <p:cNvSpPr>
            <a:spLocks noGrp="1"/>
          </p:cNvSpPr>
          <p:nvPr>
            <p:ph idx="1"/>
          </p:nvPr>
        </p:nvSpPr>
        <p:spPr/>
        <p:txBody>
          <a:bodyPr/>
          <a:lstStyle/>
          <a:p>
            <a:r>
              <a:rPr lang="nl-NL" dirty="0" err="1"/>
              <a:t>Extensions</a:t>
            </a:r>
            <a:endParaRPr lang="nl-NL" dirty="0"/>
          </a:p>
          <a:p>
            <a:r>
              <a:rPr lang="nl-NL" dirty="0"/>
              <a:t>Terminal</a:t>
            </a:r>
          </a:p>
          <a:p>
            <a:r>
              <a:rPr lang="nl-NL" dirty="0"/>
              <a:t>Shortcuts</a:t>
            </a:r>
          </a:p>
          <a:p>
            <a:r>
              <a:rPr lang="nl-NL" dirty="0"/>
              <a:t>User </a:t>
            </a:r>
            <a:r>
              <a:rPr lang="nl-NL" dirty="0" err="1"/>
              <a:t>settings</a:t>
            </a:r>
            <a:endParaRPr lang="nl-NL" dirty="0"/>
          </a:p>
        </p:txBody>
      </p:sp>
    </p:spTree>
    <p:extLst>
      <p:ext uri="{BB962C8B-B14F-4D97-AF65-F5344CB8AC3E}">
        <p14:creationId xmlns:p14="http://schemas.microsoft.com/office/powerpoint/2010/main" val="2860710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E9052-C174-42B2-B077-566C29343869}"/>
              </a:ext>
            </a:extLst>
          </p:cNvPr>
          <p:cNvSpPr>
            <a:spLocks noGrp="1"/>
          </p:cNvSpPr>
          <p:nvPr>
            <p:ph type="title"/>
          </p:nvPr>
        </p:nvSpPr>
        <p:spPr/>
        <p:txBody>
          <a:bodyPr/>
          <a:lstStyle/>
          <a:p>
            <a:r>
              <a:rPr lang="nl-NL" dirty="0"/>
              <a:t>4. </a:t>
            </a:r>
            <a:r>
              <a:rPr lang="nl-NL" dirty="0" err="1"/>
              <a:t>Angular</a:t>
            </a:r>
            <a:r>
              <a:rPr lang="nl-NL" dirty="0"/>
              <a:t> Intro</a:t>
            </a:r>
          </a:p>
        </p:txBody>
      </p:sp>
      <p:sp>
        <p:nvSpPr>
          <p:cNvPr id="3" name="Content Placeholder 2">
            <a:extLst>
              <a:ext uri="{FF2B5EF4-FFF2-40B4-BE49-F238E27FC236}">
                <a16:creationId xmlns:a16="http://schemas.microsoft.com/office/drawing/2014/main" id="{AE4E187C-B238-487B-AE5A-41CA65B57D44}"/>
              </a:ext>
            </a:extLst>
          </p:cNvPr>
          <p:cNvSpPr>
            <a:spLocks noGrp="1"/>
          </p:cNvSpPr>
          <p:nvPr>
            <p:ph idx="1"/>
          </p:nvPr>
        </p:nvSpPr>
        <p:spPr>
          <a:xfrm>
            <a:off x="727364" y="1691121"/>
            <a:ext cx="10515600" cy="4351338"/>
          </a:xfrm>
        </p:spPr>
        <p:txBody>
          <a:bodyPr/>
          <a:lstStyle/>
          <a:p>
            <a:r>
              <a:rPr lang="nl-NL" dirty="0" err="1"/>
              <a:t>What</a:t>
            </a:r>
            <a:r>
              <a:rPr lang="nl-NL" dirty="0"/>
              <a:t> is </a:t>
            </a:r>
            <a:r>
              <a:rPr lang="nl-NL" dirty="0" err="1"/>
              <a:t>the</a:t>
            </a:r>
            <a:r>
              <a:rPr lang="nl-NL" dirty="0"/>
              <a:t> </a:t>
            </a:r>
            <a:r>
              <a:rPr lang="nl-NL" dirty="0" err="1"/>
              <a:t>framework</a:t>
            </a:r>
            <a:r>
              <a:rPr lang="nl-NL" dirty="0"/>
              <a:t> </a:t>
            </a:r>
            <a:r>
              <a:rPr lang="nl-NL" dirty="0" err="1"/>
              <a:t>consist</a:t>
            </a:r>
            <a:r>
              <a:rPr lang="nl-NL" dirty="0"/>
              <a:t> of</a:t>
            </a:r>
          </a:p>
          <a:p>
            <a:r>
              <a:rPr lang="nl-NL" dirty="0"/>
              <a:t>Folder </a:t>
            </a:r>
            <a:r>
              <a:rPr lang="nl-NL" dirty="0" err="1"/>
              <a:t>structure</a:t>
            </a:r>
            <a:endParaRPr lang="nl-NL" dirty="0"/>
          </a:p>
          <a:p>
            <a:r>
              <a:rPr lang="nl-NL" dirty="0" err="1"/>
              <a:t>angular.json</a:t>
            </a:r>
            <a:endParaRPr lang="nl-NL" dirty="0"/>
          </a:p>
          <a:p>
            <a:r>
              <a:rPr lang="nl-NL" dirty="0" err="1"/>
              <a:t>tsconfig.json</a:t>
            </a:r>
            <a:endParaRPr lang="nl-NL" dirty="0"/>
          </a:p>
          <a:p>
            <a:r>
              <a:rPr lang="nl-NL" dirty="0"/>
              <a:t>Style guide</a:t>
            </a:r>
          </a:p>
          <a:p>
            <a:r>
              <a:rPr lang="nl-NL" dirty="0" err="1"/>
              <a:t>Angular</a:t>
            </a:r>
            <a:r>
              <a:rPr lang="nl-NL" dirty="0"/>
              <a:t> CLI </a:t>
            </a:r>
            <a:r>
              <a:rPr lang="nl-NL" dirty="0" err="1"/>
              <a:t>and</a:t>
            </a:r>
            <a:r>
              <a:rPr lang="nl-NL" dirty="0"/>
              <a:t> </a:t>
            </a:r>
            <a:r>
              <a:rPr lang="nl-NL" dirty="0" err="1"/>
              <a:t>handson</a:t>
            </a:r>
            <a:endParaRPr lang="nl-NL" dirty="0"/>
          </a:p>
          <a:p>
            <a:pPr lvl="1"/>
            <a:r>
              <a:rPr lang="nl-NL" dirty="0" err="1"/>
              <a:t>Generate</a:t>
            </a:r>
            <a:r>
              <a:rPr lang="nl-NL" dirty="0"/>
              <a:t> app</a:t>
            </a:r>
          </a:p>
          <a:p>
            <a:pPr lvl="1"/>
            <a:r>
              <a:rPr lang="nl-NL" dirty="0" err="1"/>
              <a:t>Generate</a:t>
            </a:r>
            <a:r>
              <a:rPr lang="nl-NL" dirty="0"/>
              <a:t> </a:t>
            </a:r>
            <a:r>
              <a:rPr lang="nl-NL" dirty="0" err="1"/>
              <a:t>components</a:t>
            </a:r>
            <a:endParaRPr lang="nl-NL" dirty="0"/>
          </a:p>
        </p:txBody>
      </p:sp>
    </p:spTree>
    <p:extLst>
      <p:ext uri="{BB962C8B-B14F-4D97-AF65-F5344CB8AC3E}">
        <p14:creationId xmlns:p14="http://schemas.microsoft.com/office/powerpoint/2010/main" val="2790616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E9052-C174-42B2-B077-566C29343869}"/>
              </a:ext>
            </a:extLst>
          </p:cNvPr>
          <p:cNvSpPr>
            <a:spLocks noGrp="1"/>
          </p:cNvSpPr>
          <p:nvPr>
            <p:ph type="title"/>
          </p:nvPr>
        </p:nvSpPr>
        <p:spPr/>
        <p:txBody>
          <a:bodyPr/>
          <a:lstStyle/>
          <a:p>
            <a:r>
              <a:rPr lang="nl-NL" dirty="0"/>
              <a:t>1. Front End </a:t>
            </a:r>
            <a:r>
              <a:rPr lang="nl-NL" dirty="0" err="1"/>
              <a:t>Comparision</a:t>
            </a:r>
            <a:r>
              <a:rPr lang="nl-NL" dirty="0"/>
              <a:t> </a:t>
            </a:r>
            <a:r>
              <a:rPr lang="nl-NL" dirty="0" err="1"/>
              <a:t>with</a:t>
            </a:r>
            <a:r>
              <a:rPr lang="nl-NL" dirty="0"/>
              <a:t> </a:t>
            </a:r>
            <a:r>
              <a:rPr lang="nl-NL" dirty="0" err="1"/>
              <a:t>the</a:t>
            </a:r>
            <a:r>
              <a:rPr lang="nl-NL" dirty="0"/>
              <a:t> Back end	</a:t>
            </a:r>
          </a:p>
        </p:txBody>
      </p:sp>
      <p:sp>
        <p:nvSpPr>
          <p:cNvPr id="3" name="Content Placeholder 2">
            <a:extLst>
              <a:ext uri="{FF2B5EF4-FFF2-40B4-BE49-F238E27FC236}">
                <a16:creationId xmlns:a16="http://schemas.microsoft.com/office/drawing/2014/main" id="{AE4E187C-B238-487B-AE5A-41CA65B57D44}"/>
              </a:ext>
            </a:extLst>
          </p:cNvPr>
          <p:cNvSpPr>
            <a:spLocks noGrp="1"/>
          </p:cNvSpPr>
          <p:nvPr>
            <p:ph idx="1"/>
          </p:nvPr>
        </p:nvSpPr>
        <p:spPr/>
        <p:txBody>
          <a:bodyPr/>
          <a:lstStyle/>
          <a:p>
            <a:r>
              <a:rPr lang="nl-NL" dirty="0"/>
              <a:t>Intro </a:t>
            </a:r>
            <a:r>
              <a:rPr lang="nl-NL" dirty="0" err="1"/>
              <a:t>and</a:t>
            </a:r>
            <a:r>
              <a:rPr lang="nl-NL" dirty="0"/>
              <a:t> background info </a:t>
            </a:r>
            <a:r>
              <a:rPr lang="nl-NL" dirty="0" err="1"/>
              <a:t>about</a:t>
            </a:r>
            <a:r>
              <a:rPr lang="nl-NL" dirty="0"/>
              <a:t> </a:t>
            </a:r>
            <a:r>
              <a:rPr lang="nl-NL" dirty="0" err="1"/>
              <a:t>tooling</a:t>
            </a:r>
            <a:r>
              <a:rPr lang="nl-NL" dirty="0"/>
              <a:t> </a:t>
            </a:r>
            <a:r>
              <a:rPr lang="nl-NL" dirty="0" err="1"/>
              <a:t>and</a:t>
            </a:r>
            <a:r>
              <a:rPr lang="nl-NL" dirty="0"/>
              <a:t> </a:t>
            </a:r>
            <a:r>
              <a:rPr lang="nl-NL" dirty="0" err="1"/>
              <a:t>frameworks</a:t>
            </a:r>
            <a:endParaRPr lang="en-US" dirty="0"/>
          </a:p>
        </p:txBody>
      </p:sp>
    </p:spTree>
    <p:extLst>
      <p:ext uri="{BB962C8B-B14F-4D97-AF65-F5344CB8AC3E}">
        <p14:creationId xmlns:p14="http://schemas.microsoft.com/office/powerpoint/2010/main" val="1781267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11874-3B81-4FB9-A1C1-73475E15FA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649667-F579-4B2B-BC0C-EF6AC4C2990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C80A32D-BAA3-4965-91E4-5C424B3E54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8300" y="409575"/>
            <a:ext cx="1930400" cy="900522"/>
          </a:xfrm>
          <a:prstGeom prst="rect">
            <a:avLst/>
          </a:prstGeom>
        </p:spPr>
      </p:pic>
      <p:pic>
        <p:nvPicPr>
          <p:cNvPr id="13" name="Picture 12">
            <a:extLst>
              <a:ext uri="{FF2B5EF4-FFF2-40B4-BE49-F238E27FC236}">
                <a16:creationId xmlns:a16="http://schemas.microsoft.com/office/drawing/2014/main" id="{8150CC91-4229-4DFF-8456-CBF8122B70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59534" y="257175"/>
            <a:ext cx="1234832" cy="576043"/>
          </a:xfrm>
          <a:prstGeom prst="rect">
            <a:avLst/>
          </a:prstGeom>
        </p:spPr>
      </p:pic>
      <p:pic>
        <p:nvPicPr>
          <p:cNvPr id="14" name="Picture 13">
            <a:extLst>
              <a:ext uri="{FF2B5EF4-FFF2-40B4-BE49-F238E27FC236}">
                <a16:creationId xmlns:a16="http://schemas.microsoft.com/office/drawing/2014/main" id="{794EBCDD-5305-42A3-8788-C2BFEC2CFB6E}"/>
              </a:ext>
            </a:extLst>
          </p:cNvPr>
          <p:cNvPicPr>
            <a:picLocks noChangeAspect="1"/>
          </p:cNvPicPr>
          <p:nvPr/>
        </p:nvPicPr>
        <p:blipFill>
          <a:blip r:embed="rId4"/>
          <a:stretch>
            <a:fillRect/>
          </a:stretch>
        </p:blipFill>
        <p:spPr>
          <a:xfrm>
            <a:off x="764690" y="157085"/>
            <a:ext cx="10971784" cy="6402036"/>
          </a:xfrm>
          <a:prstGeom prst="rect">
            <a:avLst/>
          </a:prstGeom>
        </p:spPr>
      </p:pic>
    </p:spTree>
    <p:extLst>
      <p:ext uri="{BB962C8B-B14F-4D97-AF65-F5344CB8AC3E}">
        <p14:creationId xmlns:p14="http://schemas.microsoft.com/office/powerpoint/2010/main" val="403034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ADF09-1F83-4A34-B9B3-9AD6F9677C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4CA47C-96B3-411F-A44A-3800A88B73F5}"/>
              </a:ext>
            </a:extLst>
          </p:cNvPr>
          <p:cNvSpPr>
            <a:spLocks noGrp="1"/>
          </p:cNvSpPr>
          <p:nvPr>
            <p:ph idx="1"/>
          </p:nvPr>
        </p:nvSpPr>
        <p:spPr/>
        <p:txBody>
          <a:bodyPr/>
          <a:lstStyle/>
          <a:p>
            <a:endParaRPr lang="en-US" dirty="0"/>
          </a:p>
        </p:txBody>
      </p:sp>
      <p:sp>
        <p:nvSpPr>
          <p:cNvPr id="4" name="Text Placeholder 2">
            <a:extLst>
              <a:ext uri="{FF2B5EF4-FFF2-40B4-BE49-F238E27FC236}">
                <a16:creationId xmlns:a16="http://schemas.microsoft.com/office/drawing/2014/main" id="{F4E63951-5D43-4057-A09B-A1F48EE7BB37}"/>
              </a:ext>
            </a:extLst>
          </p:cNvPr>
          <p:cNvSpPr txBox="1">
            <a:spLocks/>
          </p:cNvSpPr>
          <p:nvPr/>
        </p:nvSpPr>
        <p:spPr>
          <a:xfrm>
            <a:off x="629264" y="1267589"/>
            <a:ext cx="11156335" cy="49238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a:t>JavaScript Frameworks &amp; Tools</a:t>
            </a:r>
          </a:p>
          <a:p>
            <a:pPr algn="ctr"/>
            <a:endParaRPr lang="nl-NL"/>
          </a:p>
          <a:p>
            <a:pPr algn="ctr"/>
            <a:r>
              <a:rPr lang="en-US"/>
              <a:t> </a:t>
            </a:r>
            <a:endParaRPr lang="en-US" dirty="0"/>
          </a:p>
        </p:txBody>
      </p:sp>
      <p:pic>
        <p:nvPicPr>
          <p:cNvPr id="5" name="Picture 4">
            <a:extLst>
              <a:ext uri="{FF2B5EF4-FFF2-40B4-BE49-F238E27FC236}">
                <a16:creationId xmlns:a16="http://schemas.microsoft.com/office/drawing/2014/main" id="{675AB6D6-957F-4C15-8E40-27D3092CAEF4}"/>
              </a:ext>
            </a:extLst>
          </p:cNvPr>
          <p:cNvPicPr>
            <a:picLocks noChangeAspect="1"/>
          </p:cNvPicPr>
          <p:nvPr/>
        </p:nvPicPr>
        <p:blipFill>
          <a:blip r:embed="rId2"/>
          <a:stretch>
            <a:fillRect/>
          </a:stretch>
        </p:blipFill>
        <p:spPr>
          <a:xfrm>
            <a:off x="888581" y="5615921"/>
            <a:ext cx="1266121" cy="492380"/>
          </a:xfrm>
          <a:prstGeom prst="rect">
            <a:avLst/>
          </a:prstGeom>
        </p:spPr>
      </p:pic>
      <p:pic>
        <p:nvPicPr>
          <p:cNvPr id="6" name="Picture 5">
            <a:extLst>
              <a:ext uri="{FF2B5EF4-FFF2-40B4-BE49-F238E27FC236}">
                <a16:creationId xmlns:a16="http://schemas.microsoft.com/office/drawing/2014/main" id="{9BE094D8-F3BB-4D2E-985D-C5B862DF1343}"/>
              </a:ext>
            </a:extLst>
          </p:cNvPr>
          <p:cNvPicPr>
            <a:picLocks noChangeAspect="1"/>
          </p:cNvPicPr>
          <p:nvPr/>
        </p:nvPicPr>
        <p:blipFill>
          <a:blip r:embed="rId3"/>
          <a:stretch>
            <a:fillRect/>
          </a:stretch>
        </p:blipFill>
        <p:spPr>
          <a:xfrm>
            <a:off x="888581" y="4927696"/>
            <a:ext cx="1553727" cy="432102"/>
          </a:xfrm>
          <a:prstGeom prst="rect">
            <a:avLst/>
          </a:prstGeom>
        </p:spPr>
      </p:pic>
      <p:pic>
        <p:nvPicPr>
          <p:cNvPr id="7" name="Picture 4" descr="Alternate image for TypeScript">
            <a:extLst>
              <a:ext uri="{FF2B5EF4-FFF2-40B4-BE49-F238E27FC236}">
                <a16:creationId xmlns:a16="http://schemas.microsoft.com/office/drawing/2014/main" id="{72422A5A-46C2-4CC3-8CA1-CAB3FD0E35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5098031"/>
            <a:ext cx="2105246" cy="10526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EBD7ECBD-6D28-4318-B769-73EAAA83ED32}"/>
              </a:ext>
            </a:extLst>
          </p:cNvPr>
          <p:cNvPicPr>
            <a:picLocks noChangeAspect="1"/>
          </p:cNvPicPr>
          <p:nvPr/>
        </p:nvPicPr>
        <p:blipFill>
          <a:blip r:embed="rId5"/>
          <a:stretch>
            <a:fillRect/>
          </a:stretch>
        </p:blipFill>
        <p:spPr>
          <a:xfrm>
            <a:off x="2937919" y="5320744"/>
            <a:ext cx="2348189" cy="680975"/>
          </a:xfrm>
          <a:prstGeom prst="rect">
            <a:avLst/>
          </a:prstGeom>
        </p:spPr>
      </p:pic>
      <p:pic>
        <p:nvPicPr>
          <p:cNvPr id="9" name="Picture 8">
            <a:extLst>
              <a:ext uri="{FF2B5EF4-FFF2-40B4-BE49-F238E27FC236}">
                <a16:creationId xmlns:a16="http://schemas.microsoft.com/office/drawing/2014/main" id="{449BA0FA-C33D-4973-B0F4-4BABDCA26A2F}"/>
              </a:ext>
            </a:extLst>
          </p:cNvPr>
          <p:cNvPicPr>
            <a:picLocks noChangeAspect="1"/>
          </p:cNvPicPr>
          <p:nvPr/>
        </p:nvPicPr>
        <p:blipFill>
          <a:blip r:embed="rId6"/>
          <a:stretch>
            <a:fillRect/>
          </a:stretch>
        </p:blipFill>
        <p:spPr>
          <a:xfrm>
            <a:off x="10256986" y="5151196"/>
            <a:ext cx="857904" cy="909063"/>
          </a:xfrm>
          <a:prstGeom prst="rect">
            <a:avLst/>
          </a:prstGeom>
        </p:spPr>
      </p:pic>
      <p:sp>
        <p:nvSpPr>
          <p:cNvPr id="10" name="TextBox 9">
            <a:extLst>
              <a:ext uri="{FF2B5EF4-FFF2-40B4-BE49-F238E27FC236}">
                <a16:creationId xmlns:a16="http://schemas.microsoft.com/office/drawing/2014/main" id="{121A761B-40BE-45AA-9E0B-C53FC8A9112C}"/>
              </a:ext>
            </a:extLst>
          </p:cNvPr>
          <p:cNvSpPr txBox="1"/>
          <p:nvPr/>
        </p:nvSpPr>
        <p:spPr>
          <a:xfrm>
            <a:off x="3467779" y="3402237"/>
            <a:ext cx="1175322" cy="400110"/>
          </a:xfrm>
          <a:prstGeom prst="rect">
            <a:avLst/>
          </a:prstGeom>
          <a:noFill/>
        </p:spPr>
        <p:txBody>
          <a:bodyPr wrap="none" rtlCol="0">
            <a:spAutoFit/>
          </a:bodyPr>
          <a:lstStyle/>
          <a:p>
            <a:r>
              <a:rPr lang="en-US" sz="2000" dirty="0" err="1"/>
              <a:t>MSBuild</a:t>
            </a:r>
            <a:endParaRPr lang="nl-NL" sz="2000" dirty="0"/>
          </a:p>
        </p:txBody>
      </p:sp>
      <p:sp>
        <p:nvSpPr>
          <p:cNvPr id="11" name="TextBox 10">
            <a:extLst>
              <a:ext uri="{FF2B5EF4-FFF2-40B4-BE49-F238E27FC236}">
                <a16:creationId xmlns:a16="http://schemas.microsoft.com/office/drawing/2014/main" id="{2FA71220-7ADB-4CBA-A147-B7DD51004928}"/>
              </a:ext>
            </a:extLst>
          </p:cNvPr>
          <p:cNvSpPr txBox="1"/>
          <p:nvPr/>
        </p:nvSpPr>
        <p:spPr>
          <a:xfrm>
            <a:off x="6963623" y="3361068"/>
            <a:ext cx="502061" cy="400110"/>
          </a:xfrm>
          <a:prstGeom prst="rect">
            <a:avLst/>
          </a:prstGeom>
          <a:noFill/>
        </p:spPr>
        <p:txBody>
          <a:bodyPr wrap="none" rtlCol="0">
            <a:spAutoFit/>
          </a:bodyPr>
          <a:lstStyle/>
          <a:p>
            <a:r>
              <a:rPr lang="en-US" sz="2000" dirty="0"/>
              <a:t>C#</a:t>
            </a:r>
            <a:endParaRPr lang="nl-NL" sz="2000" dirty="0"/>
          </a:p>
        </p:txBody>
      </p:sp>
      <p:sp>
        <p:nvSpPr>
          <p:cNvPr id="12" name="TextBox 11">
            <a:extLst>
              <a:ext uri="{FF2B5EF4-FFF2-40B4-BE49-F238E27FC236}">
                <a16:creationId xmlns:a16="http://schemas.microsoft.com/office/drawing/2014/main" id="{44A464E3-2231-41AA-B445-001FC85EC70C}"/>
              </a:ext>
            </a:extLst>
          </p:cNvPr>
          <p:cNvSpPr txBox="1"/>
          <p:nvPr/>
        </p:nvSpPr>
        <p:spPr>
          <a:xfrm>
            <a:off x="1137895" y="3366056"/>
            <a:ext cx="909223" cy="400110"/>
          </a:xfrm>
          <a:prstGeom prst="rect">
            <a:avLst/>
          </a:prstGeom>
          <a:noFill/>
        </p:spPr>
        <p:txBody>
          <a:bodyPr wrap="none" rtlCol="0">
            <a:spAutoFit/>
          </a:bodyPr>
          <a:lstStyle/>
          <a:p>
            <a:r>
              <a:rPr lang="en-US" sz="2000" dirty="0"/>
              <a:t>NuGet</a:t>
            </a:r>
            <a:endParaRPr lang="nl-NL" sz="2000" dirty="0"/>
          </a:p>
        </p:txBody>
      </p:sp>
      <p:cxnSp>
        <p:nvCxnSpPr>
          <p:cNvPr id="13" name="Straight Connector 12">
            <a:extLst>
              <a:ext uri="{FF2B5EF4-FFF2-40B4-BE49-F238E27FC236}">
                <a16:creationId xmlns:a16="http://schemas.microsoft.com/office/drawing/2014/main" id="{6C1968AA-964B-4FE3-8020-5560607C1811}"/>
              </a:ext>
            </a:extLst>
          </p:cNvPr>
          <p:cNvCxnSpPr/>
          <p:nvPr/>
        </p:nvCxnSpPr>
        <p:spPr>
          <a:xfrm>
            <a:off x="1665444" y="3827721"/>
            <a:ext cx="0" cy="925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2C25921-E8A4-4984-91F7-C36B3C0A3985}"/>
              </a:ext>
            </a:extLst>
          </p:cNvPr>
          <p:cNvCxnSpPr/>
          <p:nvPr/>
        </p:nvCxnSpPr>
        <p:spPr>
          <a:xfrm>
            <a:off x="4069483" y="3944680"/>
            <a:ext cx="0" cy="925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81334-9D63-4591-A358-6758A1316394}"/>
              </a:ext>
            </a:extLst>
          </p:cNvPr>
          <p:cNvCxnSpPr>
            <a:cxnSpLocks/>
          </p:cNvCxnSpPr>
          <p:nvPr/>
        </p:nvCxnSpPr>
        <p:spPr>
          <a:xfrm flipH="1">
            <a:off x="7107985" y="3819331"/>
            <a:ext cx="11512" cy="110836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56A119C-6B21-4143-85C8-89473BBC2266}"/>
              </a:ext>
            </a:extLst>
          </p:cNvPr>
          <p:cNvSpPr txBox="1"/>
          <p:nvPr/>
        </p:nvSpPr>
        <p:spPr>
          <a:xfrm>
            <a:off x="455978" y="2007758"/>
            <a:ext cx="2502609" cy="923330"/>
          </a:xfrm>
          <a:prstGeom prst="rect">
            <a:avLst/>
          </a:prstGeom>
          <a:noFill/>
        </p:spPr>
        <p:txBody>
          <a:bodyPr wrap="none" rtlCol="0">
            <a:spAutoFit/>
          </a:bodyPr>
          <a:lstStyle/>
          <a:p>
            <a:pPr algn="ctr"/>
            <a:r>
              <a:rPr lang="en-US" sz="2000" b="1" dirty="0"/>
              <a:t>Package </a:t>
            </a:r>
          </a:p>
          <a:p>
            <a:pPr algn="ctr"/>
            <a:r>
              <a:rPr lang="en-US" sz="2000" b="1" dirty="0"/>
              <a:t>management</a:t>
            </a:r>
          </a:p>
          <a:p>
            <a:pPr algn="ctr"/>
            <a:r>
              <a:rPr lang="en-US" sz="2000" b="1" dirty="0"/>
              <a:t>(external libraries)</a:t>
            </a:r>
            <a:endParaRPr lang="nl-NL" sz="2000" b="1" dirty="0"/>
          </a:p>
        </p:txBody>
      </p:sp>
      <p:sp>
        <p:nvSpPr>
          <p:cNvPr id="17" name="TextBox 16">
            <a:extLst>
              <a:ext uri="{FF2B5EF4-FFF2-40B4-BE49-F238E27FC236}">
                <a16:creationId xmlns:a16="http://schemas.microsoft.com/office/drawing/2014/main" id="{667DD658-D7D9-4436-A3BD-9C1E2BA32D7F}"/>
              </a:ext>
            </a:extLst>
          </p:cNvPr>
          <p:cNvSpPr txBox="1"/>
          <p:nvPr/>
        </p:nvSpPr>
        <p:spPr>
          <a:xfrm>
            <a:off x="2873799" y="2025826"/>
            <a:ext cx="3150221" cy="1015663"/>
          </a:xfrm>
          <a:prstGeom prst="rect">
            <a:avLst/>
          </a:prstGeom>
          <a:noFill/>
        </p:spPr>
        <p:txBody>
          <a:bodyPr wrap="none" rtlCol="0">
            <a:spAutoFit/>
          </a:bodyPr>
          <a:lstStyle/>
          <a:p>
            <a:pPr algn="ctr"/>
            <a:r>
              <a:rPr lang="en-US" sz="2000" b="1" dirty="0"/>
              <a:t>Building the application</a:t>
            </a:r>
          </a:p>
          <a:p>
            <a:pPr algn="ctr"/>
            <a:r>
              <a:rPr lang="en-US" sz="2000" b="1" dirty="0"/>
              <a:t>For shipping</a:t>
            </a:r>
          </a:p>
          <a:p>
            <a:pPr algn="ctr"/>
            <a:r>
              <a:rPr lang="en-US" sz="2000" b="1" dirty="0"/>
              <a:t>(Used by Angular CLI)</a:t>
            </a:r>
            <a:endParaRPr lang="nl-NL" sz="2000" b="1" dirty="0"/>
          </a:p>
        </p:txBody>
      </p:sp>
      <p:sp>
        <p:nvSpPr>
          <p:cNvPr id="18" name="TextBox 17">
            <a:extLst>
              <a:ext uri="{FF2B5EF4-FFF2-40B4-BE49-F238E27FC236}">
                <a16:creationId xmlns:a16="http://schemas.microsoft.com/office/drawing/2014/main" id="{11DACC0B-BF45-4E38-B0F1-6C00F93A6029}"/>
              </a:ext>
            </a:extLst>
          </p:cNvPr>
          <p:cNvSpPr txBox="1"/>
          <p:nvPr/>
        </p:nvSpPr>
        <p:spPr>
          <a:xfrm>
            <a:off x="6477236" y="1994355"/>
            <a:ext cx="1976897" cy="707886"/>
          </a:xfrm>
          <a:prstGeom prst="rect">
            <a:avLst/>
          </a:prstGeom>
          <a:noFill/>
        </p:spPr>
        <p:txBody>
          <a:bodyPr wrap="square" rtlCol="0">
            <a:spAutoFit/>
          </a:bodyPr>
          <a:lstStyle/>
          <a:p>
            <a:r>
              <a:rPr lang="en-US" sz="2000" b="1" dirty="0"/>
              <a:t>Programming Language</a:t>
            </a:r>
            <a:endParaRPr lang="nl-NL" sz="2000" b="1" dirty="0"/>
          </a:p>
        </p:txBody>
      </p:sp>
      <p:pic>
        <p:nvPicPr>
          <p:cNvPr id="19" name="Picture 18">
            <a:extLst>
              <a:ext uri="{FF2B5EF4-FFF2-40B4-BE49-F238E27FC236}">
                <a16:creationId xmlns:a16="http://schemas.microsoft.com/office/drawing/2014/main" id="{BAA26D44-CCD2-4DEA-B0D2-F13C74642391}"/>
              </a:ext>
            </a:extLst>
          </p:cNvPr>
          <p:cNvPicPr>
            <a:picLocks noChangeAspect="1"/>
          </p:cNvPicPr>
          <p:nvPr/>
        </p:nvPicPr>
        <p:blipFill>
          <a:blip r:embed="rId7"/>
          <a:stretch>
            <a:fillRect/>
          </a:stretch>
        </p:blipFill>
        <p:spPr>
          <a:xfrm>
            <a:off x="8764535" y="5274900"/>
            <a:ext cx="842446" cy="631022"/>
          </a:xfrm>
          <a:prstGeom prst="rect">
            <a:avLst/>
          </a:prstGeom>
        </p:spPr>
      </p:pic>
      <p:cxnSp>
        <p:nvCxnSpPr>
          <p:cNvPr id="20" name="Straight Connector 19">
            <a:extLst>
              <a:ext uri="{FF2B5EF4-FFF2-40B4-BE49-F238E27FC236}">
                <a16:creationId xmlns:a16="http://schemas.microsoft.com/office/drawing/2014/main" id="{66729FD9-9BA8-44EE-A2AA-104C6693B5DA}"/>
              </a:ext>
            </a:extLst>
          </p:cNvPr>
          <p:cNvCxnSpPr>
            <a:cxnSpLocks/>
          </p:cNvCxnSpPr>
          <p:nvPr/>
        </p:nvCxnSpPr>
        <p:spPr>
          <a:xfrm>
            <a:off x="9185758" y="3880886"/>
            <a:ext cx="0" cy="104681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74494D7-5E4F-4D19-9877-EE399FB22441}"/>
              </a:ext>
            </a:extLst>
          </p:cNvPr>
          <p:cNvSpPr txBox="1"/>
          <p:nvPr/>
        </p:nvSpPr>
        <p:spPr>
          <a:xfrm>
            <a:off x="8934727" y="3370954"/>
            <a:ext cx="652743" cy="400110"/>
          </a:xfrm>
          <a:prstGeom prst="rect">
            <a:avLst/>
          </a:prstGeom>
          <a:noFill/>
        </p:spPr>
        <p:txBody>
          <a:bodyPr wrap="none" rtlCol="0">
            <a:spAutoFit/>
          </a:bodyPr>
          <a:lstStyle/>
          <a:p>
            <a:r>
              <a:rPr lang="en-US" sz="2000" dirty="0"/>
              <a:t>CSS</a:t>
            </a:r>
            <a:endParaRPr lang="nl-NL" sz="2000" dirty="0"/>
          </a:p>
        </p:txBody>
      </p:sp>
      <p:sp>
        <p:nvSpPr>
          <p:cNvPr id="22" name="TextBox 21">
            <a:extLst>
              <a:ext uri="{FF2B5EF4-FFF2-40B4-BE49-F238E27FC236}">
                <a16:creationId xmlns:a16="http://schemas.microsoft.com/office/drawing/2014/main" id="{B4B23BDF-9915-423A-BD3D-F0164EAC4609}"/>
              </a:ext>
            </a:extLst>
          </p:cNvPr>
          <p:cNvSpPr txBox="1"/>
          <p:nvPr/>
        </p:nvSpPr>
        <p:spPr>
          <a:xfrm>
            <a:off x="8709041" y="1997342"/>
            <a:ext cx="1976897" cy="400110"/>
          </a:xfrm>
          <a:prstGeom prst="rect">
            <a:avLst/>
          </a:prstGeom>
          <a:noFill/>
        </p:spPr>
        <p:txBody>
          <a:bodyPr wrap="square" rtlCol="0">
            <a:spAutoFit/>
          </a:bodyPr>
          <a:lstStyle/>
          <a:p>
            <a:r>
              <a:rPr lang="en-US" sz="2000" b="1" dirty="0"/>
              <a:t>Design</a:t>
            </a:r>
            <a:endParaRPr lang="nl-NL" sz="2000" b="1" dirty="0"/>
          </a:p>
        </p:txBody>
      </p:sp>
      <p:sp>
        <p:nvSpPr>
          <p:cNvPr id="23" name="TextBox 22">
            <a:extLst>
              <a:ext uri="{FF2B5EF4-FFF2-40B4-BE49-F238E27FC236}">
                <a16:creationId xmlns:a16="http://schemas.microsoft.com/office/drawing/2014/main" id="{FE4F43FD-9971-4ECA-8AC1-7CC689D077B8}"/>
              </a:ext>
            </a:extLst>
          </p:cNvPr>
          <p:cNvSpPr txBox="1"/>
          <p:nvPr/>
        </p:nvSpPr>
        <p:spPr>
          <a:xfrm>
            <a:off x="10063212" y="1958788"/>
            <a:ext cx="1976897" cy="400110"/>
          </a:xfrm>
          <a:prstGeom prst="rect">
            <a:avLst/>
          </a:prstGeom>
          <a:noFill/>
        </p:spPr>
        <p:txBody>
          <a:bodyPr wrap="square" rtlCol="0">
            <a:spAutoFit/>
          </a:bodyPr>
          <a:lstStyle/>
          <a:p>
            <a:r>
              <a:rPr lang="en-US" sz="2000" b="1" dirty="0"/>
              <a:t>Framework</a:t>
            </a:r>
            <a:endParaRPr lang="nl-NL" sz="2000" b="1" dirty="0"/>
          </a:p>
        </p:txBody>
      </p:sp>
      <p:sp>
        <p:nvSpPr>
          <p:cNvPr id="24" name="TextBox 23">
            <a:extLst>
              <a:ext uri="{FF2B5EF4-FFF2-40B4-BE49-F238E27FC236}">
                <a16:creationId xmlns:a16="http://schemas.microsoft.com/office/drawing/2014/main" id="{F70CA349-AF48-4F4B-92C3-E6FFD7A4C2FC}"/>
              </a:ext>
            </a:extLst>
          </p:cNvPr>
          <p:cNvSpPr txBox="1"/>
          <p:nvPr/>
        </p:nvSpPr>
        <p:spPr>
          <a:xfrm>
            <a:off x="10084046" y="3360063"/>
            <a:ext cx="1125629" cy="707886"/>
          </a:xfrm>
          <a:prstGeom prst="rect">
            <a:avLst/>
          </a:prstGeom>
          <a:noFill/>
        </p:spPr>
        <p:txBody>
          <a:bodyPr wrap="none" rtlCol="0">
            <a:spAutoFit/>
          </a:bodyPr>
          <a:lstStyle/>
          <a:p>
            <a:r>
              <a:rPr lang="en-US" sz="2000" dirty="0"/>
              <a:t>ASP.NET</a:t>
            </a:r>
          </a:p>
          <a:p>
            <a:r>
              <a:rPr lang="en-US" sz="2000" dirty="0"/>
              <a:t>MVC</a:t>
            </a:r>
            <a:endParaRPr lang="nl-NL" sz="2000" dirty="0"/>
          </a:p>
        </p:txBody>
      </p:sp>
      <p:cxnSp>
        <p:nvCxnSpPr>
          <p:cNvPr id="25" name="Straight Connector 24">
            <a:extLst>
              <a:ext uri="{FF2B5EF4-FFF2-40B4-BE49-F238E27FC236}">
                <a16:creationId xmlns:a16="http://schemas.microsoft.com/office/drawing/2014/main" id="{80628D91-39DC-4D98-A560-A11459DD6749}"/>
              </a:ext>
            </a:extLst>
          </p:cNvPr>
          <p:cNvCxnSpPr>
            <a:cxnSpLocks/>
          </p:cNvCxnSpPr>
          <p:nvPr/>
        </p:nvCxnSpPr>
        <p:spPr>
          <a:xfrm>
            <a:off x="10583993" y="4087415"/>
            <a:ext cx="0" cy="759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1DFF856-CA8F-4F6E-B274-B9E7FE4E58BA}"/>
              </a:ext>
            </a:extLst>
          </p:cNvPr>
          <p:cNvCxnSpPr>
            <a:cxnSpLocks/>
          </p:cNvCxnSpPr>
          <p:nvPr/>
        </p:nvCxnSpPr>
        <p:spPr>
          <a:xfrm>
            <a:off x="1651308" y="3059429"/>
            <a:ext cx="0" cy="342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E56AD2C-6F75-434D-B3C8-2B9A9B1E5B51}"/>
              </a:ext>
            </a:extLst>
          </p:cNvPr>
          <p:cNvCxnSpPr>
            <a:cxnSpLocks/>
          </p:cNvCxnSpPr>
          <p:nvPr/>
        </p:nvCxnSpPr>
        <p:spPr>
          <a:xfrm>
            <a:off x="4069483" y="3029555"/>
            <a:ext cx="0" cy="3194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8EC79F-5AB3-4F46-A4DB-17F9477AA89A}"/>
              </a:ext>
            </a:extLst>
          </p:cNvPr>
          <p:cNvCxnSpPr>
            <a:cxnSpLocks/>
          </p:cNvCxnSpPr>
          <p:nvPr/>
        </p:nvCxnSpPr>
        <p:spPr>
          <a:xfrm>
            <a:off x="7119497" y="2879472"/>
            <a:ext cx="0" cy="351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06E0658-6CEE-4C70-AD9B-E4B72D20B234}"/>
              </a:ext>
            </a:extLst>
          </p:cNvPr>
          <p:cNvCxnSpPr>
            <a:cxnSpLocks/>
          </p:cNvCxnSpPr>
          <p:nvPr/>
        </p:nvCxnSpPr>
        <p:spPr>
          <a:xfrm>
            <a:off x="9184985" y="2839098"/>
            <a:ext cx="0" cy="4251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896F6FB-74DA-465C-98A2-0BF40CC24887}"/>
              </a:ext>
            </a:extLst>
          </p:cNvPr>
          <p:cNvCxnSpPr>
            <a:cxnSpLocks/>
          </p:cNvCxnSpPr>
          <p:nvPr/>
        </p:nvCxnSpPr>
        <p:spPr>
          <a:xfrm>
            <a:off x="10583993" y="2856886"/>
            <a:ext cx="0" cy="42514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629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E9052-C174-42B2-B077-566C29343869}"/>
              </a:ext>
            </a:extLst>
          </p:cNvPr>
          <p:cNvSpPr>
            <a:spLocks noGrp="1"/>
          </p:cNvSpPr>
          <p:nvPr>
            <p:ph type="title"/>
          </p:nvPr>
        </p:nvSpPr>
        <p:spPr/>
        <p:txBody>
          <a:bodyPr/>
          <a:lstStyle/>
          <a:p>
            <a:r>
              <a:rPr lang="nl-NL" dirty="0"/>
              <a:t>Front end != Backend</a:t>
            </a:r>
          </a:p>
        </p:txBody>
      </p:sp>
      <p:sp>
        <p:nvSpPr>
          <p:cNvPr id="3" name="Content Placeholder 2">
            <a:extLst>
              <a:ext uri="{FF2B5EF4-FFF2-40B4-BE49-F238E27FC236}">
                <a16:creationId xmlns:a16="http://schemas.microsoft.com/office/drawing/2014/main" id="{AE4E187C-B238-487B-AE5A-41CA65B57D44}"/>
              </a:ext>
            </a:extLst>
          </p:cNvPr>
          <p:cNvSpPr>
            <a:spLocks noGrp="1"/>
          </p:cNvSpPr>
          <p:nvPr>
            <p:ph idx="1"/>
          </p:nvPr>
        </p:nvSpPr>
        <p:spPr/>
        <p:txBody>
          <a:bodyPr/>
          <a:lstStyle/>
          <a:p>
            <a:r>
              <a:rPr lang="nl-NL" dirty="0"/>
              <a:t>Different </a:t>
            </a:r>
            <a:r>
              <a:rPr lang="nl-NL" dirty="0" err="1"/>
              <a:t>conventions</a:t>
            </a:r>
            <a:r>
              <a:rPr lang="nl-NL" dirty="0"/>
              <a:t> </a:t>
            </a:r>
            <a:r>
              <a:rPr lang="nl-NL" dirty="0" err="1"/>
              <a:t>and</a:t>
            </a:r>
            <a:r>
              <a:rPr lang="nl-NL" dirty="0"/>
              <a:t> way of thinking</a:t>
            </a:r>
          </a:p>
          <a:p>
            <a:r>
              <a:rPr lang="nl-NL" dirty="0"/>
              <a:t>State is </a:t>
            </a:r>
            <a:r>
              <a:rPr lang="nl-NL" dirty="0" err="1"/>
              <a:t>one</a:t>
            </a:r>
            <a:r>
              <a:rPr lang="nl-NL" dirty="0"/>
              <a:t> of </a:t>
            </a:r>
            <a:r>
              <a:rPr lang="nl-NL" dirty="0" err="1"/>
              <a:t>the</a:t>
            </a:r>
            <a:r>
              <a:rPr lang="nl-NL" dirty="0"/>
              <a:t> most </a:t>
            </a:r>
            <a:r>
              <a:rPr lang="nl-NL" dirty="0" err="1"/>
              <a:t>challenging</a:t>
            </a:r>
            <a:r>
              <a:rPr lang="nl-NL" dirty="0"/>
              <a:t> aspect</a:t>
            </a:r>
            <a:endParaRPr lang="en-US" dirty="0"/>
          </a:p>
        </p:txBody>
      </p:sp>
    </p:spTree>
    <p:extLst>
      <p:ext uri="{BB962C8B-B14F-4D97-AF65-F5344CB8AC3E}">
        <p14:creationId xmlns:p14="http://schemas.microsoft.com/office/powerpoint/2010/main" val="3967333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E9052-C174-42B2-B077-566C29343869}"/>
              </a:ext>
            </a:extLst>
          </p:cNvPr>
          <p:cNvSpPr>
            <a:spLocks noGrp="1"/>
          </p:cNvSpPr>
          <p:nvPr>
            <p:ph type="title"/>
          </p:nvPr>
        </p:nvSpPr>
        <p:spPr/>
        <p:txBody>
          <a:bodyPr/>
          <a:lstStyle/>
          <a:p>
            <a:r>
              <a:rPr lang="nl-NL" dirty="0"/>
              <a:t>2. </a:t>
            </a:r>
            <a:r>
              <a:rPr lang="nl-NL" dirty="0" err="1"/>
              <a:t>NodeJS</a:t>
            </a:r>
            <a:r>
              <a:rPr lang="nl-NL" dirty="0"/>
              <a:t> </a:t>
            </a:r>
            <a:r>
              <a:rPr lang="nl-NL" dirty="0" err="1"/>
              <a:t>and</a:t>
            </a:r>
            <a:r>
              <a:rPr lang="nl-NL" dirty="0"/>
              <a:t> NPM</a:t>
            </a:r>
          </a:p>
        </p:txBody>
      </p:sp>
      <p:sp>
        <p:nvSpPr>
          <p:cNvPr id="3" name="Content Placeholder 2">
            <a:extLst>
              <a:ext uri="{FF2B5EF4-FFF2-40B4-BE49-F238E27FC236}">
                <a16:creationId xmlns:a16="http://schemas.microsoft.com/office/drawing/2014/main" id="{AE4E187C-B238-487B-AE5A-41CA65B57D44}"/>
              </a:ext>
            </a:extLst>
          </p:cNvPr>
          <p:cNvSpPr>
            <a:spLocks noGrp="1"/>
          </p:cNvSpPr>
          <p:nvPr>
            <p:ph idx="1"/>
          </p:nvPr>
        </p:nvSpPr>
        <p:spPr/>
        <p:txBody>
          <a:bodyPr/>
          <a:lstStyle/>
          <a:p>
            <a:r>
              <a:rPr lang="nl-NL" dirty="0" err="1"/>
              <a:t>What</a:t>
            </a:r>
            <a:r>
              <a:rPr lang="nl-NL" dirty="0"/>
              <a:t> </a:t>
            </a:r>
            <a:r>
              <a:rPr lang="nl-NL" dirty="0" err="1"/>
              <a:t>can</a:t>
            </a:r>
            <a:r>
              <a:rPr lang="nl-NL" dirty="0"/>
              <a:t> we do </a:t>
            </a:r>
            <a:r>
              <a:rPr lang="nl-NL" dirty="0" err="1"/>
              <a:t>with</a:t>
            </a:r>
            <a:r>
              <a:rPr lang="nl-NL" dirty="0"/>
              <a:t> </a:t>
            </a:r>
            <a:r>
              <a:rPr lang="nl-NL" dirty="0" err="1"/>
              <a:t>NodeJS</a:t>
            </a:r>
            <a:r>
              <a:rPr lang="nl-NL" dirty="0"/>
              <a:t> </a:t>
            </a:r>
            <a:r>
              <a:rPr lang="nl-NL" dirty="0" err="1"/>
              <a:t>and</a:t>
            </a:r>
            <a:r>
              <a:rPr lang="nl-NL" dirty="0"/>
              <a:t> </a:t>
            </a:r>
            <a:r>
              <a:rPr lang="nl-NL" dirty="0" err="1"/>
              <a:t>why</a:t>
            </a:r>
            <a:r>
              <a:rPr lang="nl-NL" dirty="0"/>
              <a:t> we </a:t>
            </a:r>
            <a:r>
              <a:rPr lang="nl-NL" dirty="0" err="1"/>
              <a:t>need</a:t>
            </a:r>
            <a:r>
              <a:rPr lang="nl-NL" dirty="0"/>
              <a:t> </a:t>
            </a:r>
            <a:r>
              <a:rPr lang="nl-NL" dirty="0" err="1"/>
              <a:t>npm</a:t>
            </a:r>
            <a:r>
              <a:rPr lang="nl-NL" dirty="0"/>
              <a:t>?</a:t>
            </a:r>
          </a:p>
          <a:p>
            <a:r>
              <a:rPr lang="nl-NL" dirty="0"/>
              <a:t>Handy </a:t>
            </a:r>
            <a:r>
              <a:rPr lang="nl-NL" dirty="0" err="1"/>
              <a:t>npm</a:t>
            </a:r>
            <a:r>
              <a:rPr lang="nl-NL" dirty="0"/>
              <a:t> </a:t>
            </a:r>
            <a:r>
              <a:rPr lang="nl-NL" dirty="0" err="1"/>
              <a:t>commands</a:t>
            </a:r>
            <a:endParaRPr lang="nl-NL" dirty="0"/>
          </a:p>
          <a:p>
            <a:r>
              <a:rPr lang="nl-NL" dirty="0" err="1"/>
              <a:t>Handson</a:t>
            </a:r>
            <a:r>
              <a:rPr lang="nl-NL" dirty="0"/>
              <a:t>: </a:t>
            </a:r>
            <a:r>
              <a:rPr lang="nl-NL" dirty="0" err="1"/>
              <a:t>try</a:t>
            </a:r>
            <a:r>
              <a:rPr lang="nl-NL" dirty="0"/>
              <a:t> out </a:t>
            </a:r>
            <a:r>
              <a:rPr lang="nl-NL" dirty="0" err="1"/>
              <a:t>some</a:t>
            </a:r>
            <a:r>
              <a:rPr lang="nl-NL" dirty="0"/>
              <a:t> </a:t>
            </a:r>
            <a:r>
              <a:rPr lang="nl-NL" dirty="0" err="1"/>
              <a:t>commands</a:t>
            </a:r>
            <a:endParaRPr lang="nl-NL" dirty="0"/>
          </a:p>
          <a:p>
            <a:r>
              <a:rPr lang="nl-NL" dirty="0" err="1"/>
              <a:t>Package.json</a:t>
            </a:r>
            <a:r>
              <a:rPr lang="nl-NL" dirty="0"/>
              <a:t> </a:t>
            </a:r>
            <a:r>
              <a:rPr lang="nl-NL" dirty="0" err="1"/>
              <a:t>and</a:t>
            </a:r>
            <a:r>
              <a:rPr lang="nl-NL" dirty="0"/>
              <a:t> package-</a:t>
            </a:r>
            <a:r>
              <a:rPr lang="nl-NL" dirty="0" err="1"/>
              <a:t>lock.json</a:t>
            </a:r>
            <a:endParaRPr lang="en-US" dirty="0"/>
          </a:p>
        </p:txBody>
      </p:sp>
    </p:spTree>
    <p:extLst>
      <p:ext uri="{BB962C8B-B14F-4D97-AF65-F5344CB8AC3E}">
        <p14:creationId xmlns:p14="http://schemas.microsoft.com/office/powerpoint/2010/main" val="4001450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E9052-C174-42B2-B077-566C29343869}"/>
              </a:ext>
            </a:extLst>
          </p:cNvPr>
          <p:cNvSpPr>
            <a:spLocks noGrp="1"/>
          </p:cNvSpPr>
          <p:nvPr>
            <p:ph type="title"/>
          </p:nvPr>
        </p:nvSpPr>
        <p:spPr/>
        <p:txBody>
          <a:bodyPr/>
          <a:lstStyle/>
          <a:p>
            <a:r>
              <a:rPr lang="nl-NL" dirty="0"/>
              <a:t>2. </a:t>
            </a:r>
            <a:r>
              <a:rPr lang="nl-NL" dirty="0" err="1"/>
              <a:t>NodeJS</a:t>
            </a:r>
            <a:r>
              <a:rPr lang="nl-NL" dirty="0"/>
              <a:t> </a:t>
            </a:r>
            <a:r>
              <a:rPr lang="nl-NL" dirty="0" err="1"/>
              <a:t>and</a:t>
            </a:r>
            <a:r>
              <a:rPr lang="nl-NL" dirty="0"/>
              <a:t> NPM</a:t>
            </a:r>
          </a:p>
        </p:txBody>
      </p:sp>
      <p:sp>
        <p:nvSpPr>
          <p:cNvPr id="3" name="Content Placeholder 2">
            <a:extLst>
              <a:ext uri="{FF2B5EF4-FFF2-40B4-BE49-F238E27FC236}">
                <a16:creationId xmlns:a16="http://schemas.microsoft.com/office/drawing/2014/main" id="{AE4E187C-B238-487B-AE5A-41CA65B57D44}"/>
              </a:ext>
            </a:extLst>
          </p:cNvPr>
          <p:cNvSpPr>
            <a:spLocks noGrp="1"/>
          </p:cNvSpPr>
          <p:nvPr>
            <p:ph idx="1"/>
          </p:nvPr>
        </p:nvSpPr>
        <p:spPr/>
        <p:txBody>
          <a:bodyPr/>
          <a:lstStyle/>
          <a:p>
            <a:r>
              <a:rPr lang="nl-NL" dirty="0"/>
              <a:t>Global packages</a:t>
            </a:r>
          </a:p>
          <a:p>
            <a:r>
              <a:rPr lang="nl-NL" dirty="0" err="1"/>
              <a:t>npm</a:t>
            </a:r>
            <a:r>
              <a:rPr lang="nl-NL" dirty="0"/>
              <a:t> </a:t>
            </a:r>
            <a:r>
              <a:rPr lang="nl-NL" dirty="0" err="1"/>
              <a:t>init</a:t>
            </a:r>
            <a:endParaRPr lang="nl-NL" dirty="0"/>
          </a:p>
          <a:p>
            <a:r>
              <a:rPr lang="nl-NL" dirty="0" err="1"/>
              <a:t>npm</a:t>
            </a:r>
            <a:r>
              <a:rPr lang="nl-NL" dirty="0"/>
              <a:t> </a:t>
            </a:r>
            <a:r>
              <a:rPr lang="nl-NL" dirty="0" err="1"/>
              <a:t>install</a:t>
            </a:r>
            <a:r>
              <a:rPr lang="nl-NL" dirty="0"/>
              <a:t> –g</a:t>
            </a:r>
          </a:p>
          <a:p>
            <a:r>
              <a:rPr lang="nl-NL" dirty="0" err="1"/>
              <a:t>npm</a:t>
            </a:r>
            <a:r>
              <a:rPr lang="nl-NL" dirty="0"/>
              <a:t> </a:t>
            </a:r>
            <a:r>
              <a:rPr lang="nl-NL" dirty="0" err="1"/>
              <a:t>install</a:t>
            </a:r>
            <a:r>
              <a:rPr lang="nl-NL" dirty="0"/>
              <a:t> –save –</a:t>
            </a:r>
            <a:r>
              <a:rPr lang="nl-NL" dirty="0" err="1"/>
              <a:t>dev</a:t>
            </a:r>
            <a:endParaRPr lang="nl-NL" dirty="0"/>
          </a:p>
          <a:p>
            <a:r>
              <a:rPr lang="nl-NL" dirty="0" err="1"/>
              <a:t>npm</a:t>
            </a:r>
            <a:r>
              <a:rPr lang="nl-NL" dirty="0"/>
              <a:t> </a:t>
            </a:r>
            <a:r>
              <a:rPr lang="nl-NL" dirty="0" err="1"/>
              <a:t>uninstall</a:t>
            </a:r>
            <a:endParaRPr lang="nl-NL" dirty="0"/>
          </a:p>
          <a:p>
            <a:r>
              <a:rPr lang="nl-NL" dirty="0" err="1"/>
              <a:t>npm</a:t>
            </a:r>
            <a:r>
              <a:rPr lang="nl-NL" dirty="0"/>
              <a:t> </a:t>
            </a:r>
            <a:r>
              <a:rPr lang="nl-NL" dirty="0" err="1"/>
              <a:t>outdated</a:t>
            </a:r>
            <a:endParaRPr lang="nl-NL" dirty="0"/>
          </a:p>
          <a:p>
            <a:r>
              <a:rPr lang="nl-NL" dirty="0" err="1"/>
              <a:t>rimraf</a:t>
            </a:r>
            <a:r>
              <a:rPr lang="nl-NL" dirty="0"/>
              <a:t> &lt;</a:t>
            </a:r>
            <a:r>
              <a:rPr lang="nl-NL" dirty="0" err="1"/>
              <a:t>foldername</a:t>
            </a:r>
            <a:r>
              <a:rPr lang="nl-NL" dirty="0"/>
              <a:t>&gt;</a:t>
            </a:r>
          </a:p>
          <a:p>
            <a:r>
              <a:rPr lang="nl-NL" dirty="0" err="1"/>
              <a:t>npm</a:t>
            </a:r>
            <a:r>
              <a:rPr lang="nl-NL" dirty="0"/>
              <a:t> </a:t>
            </a:r>
            <a:r>
              <a:rPr lang="nl-NL" dirty="0" err="1"/>
              <a:t>install</a:t>
            </a:r>
            <a:r>
              <a:rPr lang="nl-NL" dirty="0"/>
              <a:t> </a:t>
            </a:r>
            <a:r>
              <a:rPr lang="nl-NL" dirty="0" err="1"/>
              <a:t>packagename@version</a:t>
            </a:r>
            <a:r>
              <a:rPr lang="nl-NL" dirty="0"/>
              <a:t> –force</a:t>
            </a:r>
          </a:p>
        </p:txBody>
      </p:sp>
    </p:spTree>
    <p:extLst>
      <p:ext uri="{BB962C8B-B14F-4D97-AF65-F5344CB8AC3E}">
        <p14:creationId xmlns:p14="http://schemas.microsoft.com/office/powerpoint/2010/main" val="187180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E9052-C174-42B2-B077-566C29343869}"/>
              </a:ext>
            </a:extLst>
          </p:cNvPr>
          <p:cNvSpPr>
            <a:spLocks noGrp="1"/>
          </p:cNvSpPr>
          <p:nvPr>
            <p:ph type="title"/>
          </p:nvPr>
        </p:nvSpPr>
        <p:spPr/>
        <p:txBody>
          <a:bodyPr/>
          <a:lstStyle/>
          <a:p>
            <a:r>
              <a:rPr lang="nl-NL" dirty="0"/>
              <a:t>3. </a:t>
            </a:r>
            <a:r>
              <a:rPr lang="nl-NL" dirty="0" err="1"/>
              <a:t>TypeScript</a:t>
            </a:r>
            <a:endParaRPr lang="nl-NL" dirty="0"/>
          </a:p>
        </p:txBody>
      </p:sp>
      <p:sp>
        <p:nvSpPr>
          <p:cNvPr id="3" name="Content Placeholder 2">
            <a:extLst>
              <a:ext uri="{FF2B5EF4-FFF2-40B4-BE49-F238E27FC236}">
                <a16:creationId xmlns:a16="http://schemas.microsoft.com/office/drawing/2014/main" id="{AE4E187C-B238-487B-AE5A-41CA65B57D44}"/>
              </a:ext>
            </a:extLst>
          </p:cNvPr>
          <p:cNvSpPr>
            <a:spLocks noGrp="1"/>
          </p:cNvSpPr>
          <p:nvPr>
            <p:ph idx="1"/>
          </p:nvPr>
        </p:nvSpPr>
        <p:spPr/>
        <p:txBody>
          <a:bodyPr/>
          <a:lstStyle/>
          <a:p>
            <a:r>
              <a:rPr lang="nl-NL" dirty="0" err="1"/>
              <a:t>What</a:t>
            </a:r>
            <a:r>
              <a:rPr lang="nl-NL" dirty="0"/>
              <a:t> is </a:t>
            </a:r>
            <a:r>
              <a:rPr lang="nl-NL" dirty="0" err="1"/>
              <a:t>TypeScript</a:t>
            </a:r>
            <a:r>
              <a:rPr lang="nl-NL" dirty="0"/>
              <a:t>?</a:t>
            </a:r>
          </a:p>
          <a:p>
            <a:r>
              <a:rPr lang="nl-NL" dirty="0"/>
              <a:t>Types </a:t>
            </a:r>
          </a:p>
          <a:p>
            <a:r>
              <a:rPr lang="nl-NL" dirty="0"/>
              <a:t>Interfaces </a:t>
            </a:r>
            <a:r>
              <a:rPr lang="nl-NL" dirty="0" err="1"/>
              <a:t>vs</a:t>
            </a:r>
            <a:r>
              <a:rPr lang="nl-NL" dirty="0"/>
              <a:t> Classes</a:t>
            </a:r>
          </a:p>
          <a:p>
            <a:r>
              <a:rPr lang="nl-NL" dirty="0" err="1"/>
              <a:t>Handson</a:t>
            </a:r>
            <a:r>
              <a:rPr lang="nl-NL" dirty="0"/>
              <a:t>:</a:t>
            </a:r>
          </a:p>
          <a:p>
            <a:pPr lvl="1"/>
            <a:r>
              <a:rPr lang="nl-NL" dirty="0" err="1"/>
              <a:t>Install</a:t>
            </a:r>
            <a:r>
              <a:rPr lang="nl-NL" dirty="0"/>
              <a:t> compiler</a:t>
            </a:r>
          </a:p>
          <a:p>
            <a:pPr lvl="1"/>
            <a:r>
              <a:rPr lang="nl-NL" dirty="0" err="1"/>
              <a:t>Create</a:t>
            </a:r>
            <a:r>
              <a:rPr lang="nl-NL" dirty="0"/>
              <a:t> variables</a:t>
            </a:r>
          </a:p>
          <a:p>
            <a:pPr lvl="1"/>
            <a:r>
              <a:rPr lang="nl-NL" dirty="0" err="1"/>
              <a:t>Create</a:t>
            </a:r>
            <a:r>
              <a:rPr lang="nl-NL" dirty="0"/>
              <a:t> classes</a:t>
            </a:r>
          </a:p>
          <a:p>
            <a:pPr lvl="1"/>
            <a:r>
              <a:rPr lang="nl-NL" dirty="0" err="1"/>
              <a:t>Create</a:t>
            </a:r>
            <a:r>
              <a:rPr lang="nl-NL" dirty="0"/>
              <a:t> Interfaces</a:t>
            </a:r>
          </a:p>
          <a:p>
            <a:pPr lvl="1"/>
            <a:r>
              <a:rPr lang="en-US" dirty="0"/>
              <a:t>Create exportable modules</a:t>
            </a:r>
          </a:p>
        </p:txBody>
      </p:sp>
    </p:spTree>
    <p:extLst>
      <p:ext uri="{BB962C8B-B14F-4D97-AF65-F5344CB8AC3E}">
        <p14:creationId xmlns:p14="http://schemas.microsoft.com/office/powerpoint/2010/main" val="2227672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888</Words>
  <Application>Microsoft Office PowerPoint</Application>
  <PresentationFormat>Widescreen</PresentationFormat>
  <Paragraphs>169</Paragraphs>
  <Slides>23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Angular Bootcamp</vt:lpstr>
      <vt:lpstr>Sunday 11 oct.</vt:lpstr>
      <vt:lpstr>1. Front End Comparision with the Back end </vt:lpstr>
      <vt:lpstr>PowerPoint Presentation</vt:lpstr>
      <vt:lpstr>PowerPoint Presentation</vt:lpstr>
      <vt:lpstr>Front end != Backend</vt:lpstr>
      <vt:lpstr>2. NodeJS and NPM</vt:lpstr>
      <vt:lpstr>2. NodeJS and NPM</vt:lpstr>
      <vt:lpstr>3. TypeScript</vt:lpstr>
      <vt:lpstr>What is TypeScript</vt:lpstr>
      <vt:lpstr>What is TypeScript</vt:lpstr>
      <vt:lpstr>Why TypeScript?</vt:lpstr>
      <vt:lpstr>Why TypeScript?</vt:lpstr>
      <vt:lpstr>TypeScript implemented features from ES6</vt:lpstr>
      <vt:lpstr>TypeScript</vt:lpstr>
      <vt:lpstr>TypeScript</vt:lpstr>
      <vt:lpstr>TypeScript</vt:lpstr>
      <vt:lpstr>TypeScript</vt:lpstr>
      <vt:lpstr>TypeScript</vt:lpstr>
      <vt:lpstr>TypeScript: Interfaces vs classes</vt:lpstr>
      <vt:lpstr>TypeScript: Handson</vt:lpstr>
      <vt:lpstr>4. Vscode</vt:lpstr>
      <vt:lpstr>4. Angular Intro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Bootcamp</dc:title>
  <dc:creator>Man, C.W. (Chi Wai)</dc:creator>
  <cp:lastModifiedBy>Man, C.W. (Chi Wai)</cp:lastModifiedBy>
  <cp:revision>2</cp:revision>
  <dcterms:created xsi:type="dcterms:W3CDTF">2020-10-10T13:11:36Z</dcterms:created>
  <dcterms:modified xsi:type="dcterms:W3CDTF">2020-10-17T15:32:23Z</dcterms:modified>
</cp:coreProperties>
</file>