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1ff706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1ff706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1ff706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1ff706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1ff706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1ff706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d89a46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d89a46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d89a46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9d89a46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1ff706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1ff706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1ff706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1ff706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d89a463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d89a463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d89a46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d89a46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d89a46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d89a46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d89a463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d89a463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1ff706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1ff706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590725" y="48500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PhD Thesis Monitoring System</a:t>
            </a:r>
            <a:endParaRPr/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1740250" y="1870350"/>
            <a:ext cx="61296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Chirag Chandnani - 201501145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Dhruv Patel - 201501452</a:t>
            </a:r>
            <a:endParaRPr sz="2400"/>
          </a:p>
        </p:txBody>
      </p:sp>
      <p:sp>
        <p:nvSpPr>
          <p:cNvPr id="64" name="Google Shape;64;p13"/>
          <p:cNvSpPr txBox="1"/>
          <p:nvPr/>
        </p:nvSpPr>
        <p:spPr>
          <a:xfrm>
            <a:off x="590725" y="4072125"/>
            <a:ext cx="36087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Mentor:- Prof. P M Jat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825" y="0"/>
            <a:ext cx="3137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025" y="0"/>
            <a:ext cx="6061974" cy="50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Reviewer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525" y="120500"/>
            <a:ext cx="3254924" cy="481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11339" r="0" t="0"/>
          <a:stretch/>
        </p:blipFill>
        <p:spPr>
          <a:xfrm>
            <a:off x="943075" y="1147225"/>
            <a:ext cx="7644100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5449" r="5360" t="0"/>
          <a:stretch/>
        </p:blipFill>
        <p:spPr>
          <a:xfrm>
            <a:off x="154500" y="0"/>
            <a:ext cx="8884224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476250" y="2030447"/>
            <a:ext cx="8191622" cy="10626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AA84F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48850"/>
            <a:ext cx="8520600" cy="3354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project PhD Thesis Monitoring System fully supports all work flows  required by student, thesis supervisor, dean AP and thesis reviewer in order to successfully monitor a thesis under review.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current system requires to handle all the tasks </a:t>
            </a:r>
            <a:r>
              <a:rPr lang="en">
                <a:solidFill>
                  <a:srgbClr val="000000"/>
                </a:solidFill>
              </a:rPr>
              <a:t>manually</a:t>
            </a:r>
            <a:r>
              <a:rPr lang="en">
                <a:solidFill>
                  <a:srgbClr val="000000"/>
                </a:solidFill>
              </a:rPr>
              <a:t>, which are handled digitally on one platform through the PhD Thesis Monitoring System.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Implemented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Synopsis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Thesis Supervisor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 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Reviewer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Add/Edit Reviewer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Thesis Reviewer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 invitation for thesis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Thesis whose review is pending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thesis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Implemented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Dean 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thesis whose reviewers are selected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invitation to reviewer for thesis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 reviewer for thesis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Username and password for reviewer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Notification for review pending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review to supervisor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thesis to archives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2401050" cy="13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200" y="2956500"/>
            <a:ext cx="2504831" cy="6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694" y="1147225"/>
            <a:ext cx="2960032" cy="15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6900" y="3383450"/>
            <a:ext cx="4000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875" y="3765500"/>
            <a:ext cx="2458101" cy="12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" y="1147225"/>
            <a:ext cx="8146704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Struts2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sends a HTTP request for requesting some resource.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Configured interceptor functionalities applies such as validation, file upload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action(a java class) is performed based on the configuration </a:t>
            </a:r>
            <a:r>
              <a:rPr lang="en"/>
              <a:t>s</a:t>
            </a:r>
            <a:r>
              <a:rPr lang="en"/>
              <a:t>pecified in struts.xml and the action returns a string(result) which is mapped to a view(jsp page in our case)in struts.xml.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which is configured by the programmer is prepared by the </a:t>
            </a:r>
            <a:r>
              <a:rPr lang="en"/>
              <a:t>v</a:t>
            </a:r>
            <a:r>
              <a:rPr lang="en"/>
              <a:t>iew(a jsp page in our case) and the user sees the webpage.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Hibernate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Hibernate is an open source Java persistence framework project which implements the Java persistence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Java persistence API, we define objects for each and every entity in the actual database and then there is a mapping between these real entities and classes in java so java can understand the database entities. This is called Object-Relational mapping(ORM).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650" y="193150"/>
            <a:ext cx="1504925" cy="456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