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6" r:id="rId6"/>
    <p:sldId id="270" r:id="rId7"/>
    <p:sldId id="259" r:id="rId8"/>
    <p:sldId id="262" r:id="rId9"/>
    <p:sldId id="263" r:id="rId10"/>
    <p:sldId id="261" r:id="rId11"/>
    <p:sldId id="265" r:id="rId12"/>
    <p:sldId id="264"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7" autoAdjust="0"/>
    <p:restoredTop sz="94660"/>
  </p:normalViewPr>
  <p:slideViewPr>
    <p:cSldViewPr snapToGrid="0">
      <p:cViewPr>
        <p:scale>
          <a:sx n="72" d="100"/>
          <a:sy n="72" d="100"/>
        </p:scale>
        <p:origin x="480"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9T06:42:50.857"/>
    </inkml:context>
    <inkml:brush xml:id="br0">
      <inkml:brushProperty name="width" value="0.35" units="cm"/>
      <inkml:brushProperty name="height" value="0.35" units="cm"/>
      <inkml:brushProperty name="color" value="#FFFFFF"/>
      <inkml:brushProperty name="ignorePressure" value="1"/>
    </inkml:brush>
  </inkml:definitions>
  <inkml:trace contextRef="#ctx0" brushRef="#br0">645 553,'248'-18,"-15"-1,-31 19,246-14,-237-4,66-10,-157 16,1 5,126 10,-65 0,123-21,18 0,99 36,-86-1,-314-17,31 1,-51-1,1 0,-1 0,0 1,0-1,1 1,-1-1,0 1,0 0,0 0,1 0,-1 0,0 0,-1 1,1-1,0 0,2 3,-4-3,0-1,1 1,-1 0,0 0,0 0,0 0,0-1,0 1,0 0,0 0,0 0,0 0,0 0,0-1,0 1,-1 0,1 0,0 0,-1 0,1-1,-1 1,1 0,-1 0,1-1,-1 1,1-1,-1 1,1 0,-1-1,0 1,0-1,-1 2,-26 16,-13 0,0-3,-1-1,0-2,-1-2,-71 8,3 0,22-6,-2-4,-162-7,133-2,-522 0,1416 1,-779 0,-322-13,284 8,1-2,0-1,0-3,1-1,-69-32,42 15,48 22,0-1,0-1,1-1,1-1,-23-16,39 26,1 0,0 1,0-1,-1 0,1 0,0-1,0 1,0 0,0 0,0-1,1 1,-1 0,0-1,0 1,1-1,-1 1,1-1,-1 1,1-1,0 1,0-1,0-2,0 3,1 0,-1 0,1 0,0 0,0 0,0 0,0 0,0 0,0 0,0 0,0 0,0 0,0 1,0-1,0 0,1 1,-1-1,0 1,0 0,2-1,8-2,1 1,-1 0,1 1,17 0,169 20,-11 0,-50-18,-64-3,141 17,-17 8,-439-56,-27-3,109 28,-113-12,157 9,0 4,-163 12,243-1,1 2,-40 11,-33 6,30-11,-639 75,444-53,-68 4,286-37,-392-4,445 3,-77-11,75 11,0-1,1 0,-1 0,0 0,1 0,-1-1,1 0,0 1,-1-1,1 0,0-1,0 1,0 0,0-1,1 0,-1 0,-4-5,7 6,-1 1,1-1,-1 1,1-1,0 1,0-1,-1 1,1-1,0 1,0-1,0 0,1 1,-1-1,0 1,1-1,-1 1,1-1,-1 1,1 0,-1-1,1 1,1-2,1-1,0 1,0-1,0 1,1 0,-1 0,1 0,6-3,5-3,1 2,0 0,19-5,161-40,-76 23,-17 7,1 4,0 5,1 4,146 7,529 4,-464-3,-232 6,0 3,152 36,-156-27,15-3,145 5,-109-12,-124-7,0 0,0 1,0 0,-1 0,1 1,0-1,-1 1,1 1,-1-1,1 1,-1 1,0-1,-1 1,1 0,0 0,7 9,-12-12,0 1,0-1,0 1,0 0,0-1,-1 1,1 0,-1 0,1 0,-1-1,0 1,0 0,0 0,0 0,0 0,0 0,0 0,0-1,-1 1,1 0,-1 0,0 0,1-1,-1 1,0 0,0-1,0 1,0-1,0 1,-1-1,1 1,0-1,-1 0,1 0,-1 0,-2 2,-8 6,0 0,0-1,-21 9,32-16,-43 18,-1-1,0-2,-2-2,-83 14,-201 9,317-36,-443 54,343-41,0-4,0-6,0-4,-131-18,176 7,0-4,2-2,-106-42,114 38,43 15,0 0,0-2,1 0,0 0,0-2,1 0,-14-13,24 20,0-1,1 0,0 1,0-1,0-1,0 1,0 0,1-1,0 0,0 1,0-1,-1-6,3 7,-1 0,1 1,0-1,1 0,-1 0,1 1,-1-1,1 1,0-1,0 0,1 1,-1 0,1-1,0 1,0 0,0 0,0 0,5-5,1 0,0 0,1 1,0 0,1 1,-1 0,1 0,0 1,1 0,-1 1,1 0,15-3,22-4,64-6,-70 11,37-5,561-100,-185 31,-295 56,373-26,6 43,-509 7</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9T07:13:39.500"/>
    </inkml:context>
    <inkml:brush xml:id="br0">
      <inkml:brushProperty name="width" value="0.35" units="cm"/>
      <inkml:brushProperty name="height" value="0.35" units="cm"/>
      <inkml:brushProperty name="color" value="#FFFFFF"/>
      <inkml:brushProperty name="ignorePressure" value="1"/>
    </inkml:brush>
  </inkml:definitions>
  <inkml:trace contextRef="#ctx0" brushRef="#br0">2544 741,'168'1,"182"-3,-36-30,-149 31,-88 3,114-14,-153 5,74-25,-1 0,202-19,-116 23,-71 1,164-56,60-16,-269 83,127-9,-204 25,0 0,-1 0,1 0,0-1,-1 0,1 0,-1 0,1 0,-1 0,1 0,-1-1,4-2,-6 3,-1 1,1-1,-1 1,1-1,-1 0,0 1,1-1,-1 1,0-1,1 0,-1 1,0-1,0 0,0 0,0 1,0-1,0 0,0 1,0-1,0 0,0 0,0 1,0-1,-1-1,-19-26,3 14,0 0,-1 1,0 1,-1 1,0 1,-1 0,0 2,-42-13,11 8,0 2,-92-8,59 17,1 3,-95 14,-46 3,132-16,0-3,-138-21,117 8,95 15,39 11,772 365,-704-334,67 28,-241-96,-442-114,416 118,-1 5,-214-2,289 18,0-3,0 0,-65-17,-104-41,135 37,-1 3,-84-13,3 21,-272 12,203 5,91-3,-240-30,-304-47,573 73,70 4,-1-2,1-1,0-1,0-2,-37-10,22-2,25 7,-1 2,-1 1,-25-4,42 10,0 0,0 1,0-1,0 1,0 1,0 0,0 0,0 0,1 1,-1 0,0 0,1 0,-1 1,1 0,-7 5,-15 13,1 0,-45 49,-15 12,80-76,0 1,1-1,-1 1,1 1,-8 12,13-19,0 0,0 1,0-1,0 0,1 1,-1-1,1 0,-1 1,1-1,-1 0,1 1,0-1,0 1,0-1,-1 1,1-1,1 1,-1-1,0 1,0-1,0 0,1 1,-1-1,1 1,-1-1,1 0,0 1,-1-1,1 0,0 0,0 0,0 1,0-1,0 0,0 0,0 0,0 0,1-1,-1 1,0 0,0 0,1-1,-1 1,1-1,1 1,11 3,-1-1,1-1,-1 0,1-1,0 0,0-1,-1 0,21-4,-7 0,1-2,0 0,31-13,3-6,-40 15,0 1,0 0,1 2,0 1,0 1,48-5,-22 11,0 1,0 3,60 13,-79-13,-1-2,1-1,0-1,46-4,116-27,8 0,42 25,44-5,-242 2,-1-1,69-25,-77 21,1 2,0 2,0 1,53-4,398 10,-224 6,-241-4,196 5,-176-2,0 2,-1 2,47 14,317 136,-187-67,-95-36,-88-36,1-2,0-1,0-2,2-1,-1-3,41 6,166 20,-211-32,-1 1,0 1,37 12,-59-15,-1 1,0 0,0 1,0 0,0 0,-1 1,0 1,0-1,0 1,0 0,-1 1,0 0,-1 0,0 0,6 9,-10-13,-1 0,1 0,-1 0,0 0,0 1,0-1,0 0,-1 0,1 1,-1-1,0 0,0 0,0 1,-1-1,1 0,-1 1,0-1,1 0,-1 0,-1 0,1 0,0 0,-1 0,0 0,1 0,-1-1,-4 5,-3 3,0-1,-1-1,0 1,0-1,-1-1,-13 7,-13 5,0-1,-1-2,-41 11,-123 25,184-47,-88 19,-143 13,185-32,1-3,-1-3,-106-15,21-8,-661-75,674 99,-211 28,21 1,-944-18,771-13,483 2,8 1,1-1,-1 0,0 0,1 0,-1-1,1 0,-1-1,1 0,-9-3,16 5,0-1,-1 0,1 1,-1-1,1 1,0-1,-1 0,1 1,0-1,-1 0,1 0,0 1,0-1,0 0,0 0,0 1,0-1,0 0,0 0,0 1,0-1,0 0,0 1,1-1,-1 0,0 0,1 1,-1-1,0 0,1 1,-1-1,1 1,-1-1,1 0,-1 1,1-1,-1 1,1 0,1-2,9-9,1 0,0 0,1 1,0 1,1 0,0 1,19-9,12-2,59-17,-22 14,0 3,1 5,161-9,257 41,-138 9,400 47,-596-50,332 56,-7 41,-414-96,3 3,1-4,1-3,120 13,-106-27,0 4,133 34,137 55,-242-54,-124-46,1 0,-1 1,0-1,1 1,-1-1,0 1,0 0,1-1,-1 1,0 0,0 0,0 0,0 0,0 0,0 0,0 0,0 0,-1 1,1-1,0 0,-1 0,1 1,-1-1,1 0,-1 1,1-1,-1 0,0 1,0-1,0 1,0-1,0 0,0 1,0-1,0 1,-1 1,-1 2,-1-1,1 1,-1-1,0 0,0 0,-1 0,1 0,-1 0,-6 4,-17 13,-2 0,0-3,-1 0,-1-2,-42 16,-171 51,153-57,-2-3,-112 12,160-30,1-3,-1-1,1-2,-1-2,1-3,-85-20,-6-16,-165-40,264 75,-1 2,0 1,1 2,-1 2,0 1,-52 8,-66 22,-100 15,208-40,0-3,-1-1,-66-7,104 4,1 0,-1 0,1-2,-1 1,1-1,0 0,0-1,-14-8,19 9,0 0,0 0,1 0,-1 0,1-1,0 1,0-1,0 0,0 0,1 0,0-1,0 1,0 0,0-1,1 0,-1 1,1-1,0 0,0-7,1-8,0 1,1-1,1 0,1 0,1 1,1 0,0 0,13-30,-1 11,1 0,2 1,28-38,-38 61,0 0,1 1,0 0,1 1,0 0,1 1,1 0,0 1,0 0,1 1,0 1,0 0,1 2,0-1,0 2,1 0,-1 1,1 1,23-2,64 0,1 4,159 20,8 0,-234-18,1-2,-1-1,1-2,73-19,1-7,197-25,-300 54,-1-1,1 0,0 0,15-6,-25 8,0 0,0 0,0 0,0 0,0 0,1 0,-1 0,0 0,0 0,0 0,0 0,0 0,0 0,1 0,-1 0,0 0,0 0,0 0,0 0,0-1,0 1,0 0,1 0,-1 0,0 0,0 0,0 0,0 0,0-1,0 1,0 0,0 0,0 0,0 0,0 0,0 0,0-1,0 1,0 0,0 0,0 0,0 0,0 0,0-1,0 1,0 0,0 0,0 0,0 0,0 0,0 0,0-1,0 1,0 0,0 0,-1 0,1 0,0 0,0 0,0 0,0-1,0 1,0 0,0 0,-1 0,1 0,0 0,0 0,-18-5,-25 0,-651-1,380 9,30-5,-289 5,545-2,1 1,0 1,0 1,0 1,0 2,1 0,0 2,0 1,1 1,1 1,-25 17,3-3,-2-1,0-2,-1-2,-2-2,0-3,0-2,-100 14,5-13,-236-4,349-14,0-2,0-1,0-1,0-2,1-1,-57-27,53 21,0 2,-1 2,-1 1,-50-9,-454-20,483 36,0-2,-107-26,109 23,-26-5,77 13,0 0,1-1,-1 0,0-1,0 1,1-1,0 0,-1 0,-7-8,11 10,1 0,0 0,-1 0,1-1,0 1,0-1,0 1,0-1,0 1,1-1,-1 0,0 1,1-1,-1 0,1 1,0-1,-1 0,1 0,0 0,0 1,0-1,0 0,1 0,-1 1,0-1,1 0,-1 0,1 1,0-1,-1 0,1 1,0-1,0 1,0-1,0 1,0 0,0-1,1 1,-1 0,0 0,3-2,3-2,0-1,0 2,0-1,1 1,0 0,0 0,11-3,12 0,0 0,1 2,-1 1,1 2,53 2,164 27,-160-15,217 41,-242-37,-1 2,103 47,-82-25,230 96,-311-135,31 10,-2 2,1 1,37 22,-49-21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9T07:13:43.421"/>
    </inkml:context>
    <inkml:brush xml:id="br0">
      <inkml:brushProperty name="width" value="0.35" units="cm"/>
      <inkml:brushProperty name="height" value="0.35" units="cm"/>
      <inkml:brushProperty name="color" value="#FFFFFF"/>
      <inkml:brushProperty name="ignorePressure" value="1"/>
    </inkml:brush>
  </inkml:definitions>
  <inkml:trace contextRef="#ctx0" brushRef="#br0">1491 1435,'-16'6,"0"0,-1-1,1 0,-1-1,0-1,-22 1,-14 3,-325 72,332-69,0-2,-1-1,0-3,-72-2,195-42,236-82,-251 102,1 3,0 2,83-7,4 13,239 17,152 48,43 22,262 32,5-46,463-76,-1275 10,-19 2,-1-1,1-1,0-1,-1 0,28-9,-45 11,-1 1,0 0,1 0,-1 0,1 0,-1 0,0-1,1 1,-1 0,1 0,-1 0,0-1,1 1,-1 0,0-1,1 1,-1 0,0-1,0 1,1 0,-1-1,0 1,0 0,0-1,0 1,1-1,-1 1,0-1,0 1,0 0,0-1,0 1,0-1,0 1,0-1,0 1,0 0,0-1,-1 1,1-1,0 1,0 0,0-1,0 1,-1-1,1 1,0 0,0-1,-1 1,1 0,0-1,-1 1,1 0,0 0,-1-1,1 1,0 0,-1 0,1 0,-1-1,1 1,0 0,-2 0,-17-10,-1 2,0 0,0 1,-1 1,-29-5,22 5,-507-92,-7 33,168 21,-2066-200,2032 226,-492 40,823-16,-592 33,622-40,47 1,-1 0,1 0,0 0,-1 0,1 0,0 0,-1 0,1 0,0 0,-1 0,1 0,0 0,-1-1,1 1,0 0,-1 0,1 0,0 0,0-1,-1 1,1 0,0 0,-1 0,1-1,0 1,0 0,0-1,-1 1,1 0,0 0,0-1,0 1,0 0,0-1,0 1,0 0,0-1,-1 1,1 0,0-1,0 1,0 0,1-1,-1 1,0 0,0-1,0 1,0 0,0-1,0 1,0 0,1-1,-1 1,0 0,0-1,1 1,6-8,1 1,0 0,1 0,-1 1,1 0,15-7,0-1,64-41,164-93,-206 124,2 3,0 1,86-21,-36 21,172-12,111 19,-61 4,854-65,-694 17,162-11,-590 68,-37 5,-15 2,-27 7,-27 1,-110 13,-68-7,195-18,-103 8,0-6,-1-7,-214-28,-155-73,-151-23,331 97,198 19,106 4,25 6,1 0,0 0,-1 0,1 0,0 0,0-1,-1 1,1 0,0 0,0-1,0 1,-1 0,1 0,0-1,0 1,0 0,0 0,-1-1,1 1,0 0,0-1,0 1,0 0,0 0,0-1,0 1,0 0,0-1,0 1,0 0,0-1,0 1,0 0,0-1,0 1,1-1,1-1,1-1,-1 0,1 1,0 0,-1 0,1 0,0 0,0 0,1 0,3-1,49-21,2 1,87-20,128-14,-175 43,196-2,99 32,-131-3,536 28,149 4,-889-45,-22 0,0 1,-1 1,56 12,-88-14,0 1,-1-1,1 1,-1-1,1 1,-1 0,1 0,-1 0,0 1,1-1,-1 0,0 1,0-1,0 1,0 0,0 0,-1 0,1 0,0 0,-1 0,2 3,-3-3,1 0,-1 1,0-1,0 0,0 0,-1 1,1-1,0 0,-1 0,0 0,1 0,-1 0,0 1,0-1,0-1,0 1,-1 0,1 0,-2 2,-9 9,0-1,-1 0,0 0,-26 15,-22 12,-3-3,-1-2,-1-4,-2-2,-1-4,0-2,-2-4,-1-2,0-4,0-3,-80 0,-800 23,873-26,-151 29,-72 42,-108 18,358-89,47-11,11-5,20-11,0 0,1 2,1 1,0 1,1 2,37-14,-53 23,57-24,0 4,2 3,1 3,0 3,1 3,1 4,81-1,-2 10,0 7,224 37,173 4,-3-47,-332-2,-191 2,0 1,1 1,-1 1,0 1,38 12,-56-14,0 0,0 1,0 0,0 0,0 1,0 0,-1 0,0 1,0-1,0 1,0 1,-1-1,0 1,0 0,0 0,-1 0,0 1,0-1,-1 1,0 0,0 0,3 12,-6-16,1 0,-1 1,1-1,-1 1,0-1,0 1,-1-1,1 0,-1 1,0-1,0 1,0-1,0 0,-2 4,-1 0,0-1,0 0,-1 0,0 0,0-1,-7 7,-19 13,-2 0,0-2,-1-1,-60 28,40-26,-2-2,-93 24,97-36,0-2,-1-2,1-2,-1-3,0-2,-58-9,-313-72,273 48,-959-127,-8 106,1072 54,-83-1,-247-37,375 39,-10-1,0-2,0 0,1 0,-21-9,29 11,0 0,1 0,-1 0,0-1,1 1,-1 0,1-1,0 1,-1-1,1 1,0-1,0 1,0-1,0 0,0 0,0 1,0-1,0 0,1 0,-1 0,1 0,0 0,-1 0,1 0,0 0,0 0,0 0,1 0,-1 0,0 0,1 0,1-4,3-6,0 1,1-1,1 1,0 0,0 0,1 1,0 0,1 0,0 1,1 0,0 1,21-14,16-7,83-39,-113 60,57-24,2 4,1 2,1 5,1 2,158-15,412 16,-525 19,934-17,-245 0,-806 16,72 0,1-3,102-17,-165 13,-40 3,-242-3,12 2,203 1,0-2,-97-25,-88-56,53 17,175 68,0-1,-1 1,1 0,-1 1,0 0,0 0,1 1,-1 0,-12 1,14 1,1-1,-1 1,0 0,1 1,-1-1,1 1,0 0,0 0,0 1,0 0,1-1,-7 9,-2-1,0 0,0 0,-1-2,0 0,-1 0,-30 12,-101 29,92-34,14-6,-1-2,0-1,0-3,-53 0,-61 7,-63 7,-309-13,273-8,137 5,-136-5,218-2,4-3</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9T07:13:58.456"/>
    </inkml:context>
    <inkml:brush xml:id="br0">
      <inkml:brushProperty name="width" value="0.35" units="cm"/>
      <inkml:brushProperty name="height" value="0.35" units="cm"/>
      <inkml:brushProperty name="color" value="#FFFFFF"/>
      <inkml:brushProperty name="ignorePressure" value="1"/>
    </inkml:brush>
  </inkml:definitions>
  <inkml:trace contextRef="#ctx0" brushRef="#br0">6382 666,'-2079'339,"1919"-322,-977 95,-3-57,120-58,386-1,602 4,-3 1,1-2,-45-7,76 8,1 0,0 0,0-1,0 0,0 1,0-1,0 0,0 0,1 0,-1 0,0 0,0 0,-1-2,3 3,-1-1,1 1,0-1,0 1,-1-1,1 1,0-1,0 0,0 1,0-1,0 1,0-1,0 1,0-1,0 0,0 1,0-1,0 1,0-1,0 1,1-1,-1 1,0-1,0 1,1-1,-1 1,0-1,1 1,0-1,4-5,0 1,1 0,0 0,0 1,10-6,-12 8,71-40,2 2,1 4,2 4,2 3,0 3,145-24,-32 22,370-4,467 55,13 40,-420-23,-332-22,1246 45,-1499-61,-34-1,-8 2,-71 12,-1144 105,1030-122,-235-33,-184-59,327 47,258 43,-609-91,0 37,568 55,91-10,27-4,113-22,2 7,292-16,402 60,13 50,-11 1,-7-49,-346-53,-459 38,-54 1,0 0,0 0,0 0,-1 0,1 0,0 0,0 1,0-1,0 0,0 1,-1-1,1 0,0 1,0-1,-1 1,1 0,0-1,0 1,-1-1,1 2,-1-1,0 0,0 0,0 0,0 0,-1 0,1 0,0 0,-1-1,1 1,-1 0,1 0,-1 0,0 0,1-1,-1 1,0 0,1 0,-1-1,0 1,0-1,1 1,-1-1,-2 2,-15 8,0-1,0-1,-1 0,0-1,0-2,-1 1,1-2,-23 2,-50 5,0-4,0-4,-103-10,-286-47,339 35,-149-13,-1 13,-1 12,-513 54,-823 277,1012-130,571-179,-1-1,0-3,-93 11,-140-16,234-10,46 4,-1 0,1 0,-1 0,1 0,0-1,-1 1,1 0,-1 0,1 0,-1 0,1 0,0 0,-1-1,1 1,0 0,-1 0,1-1,0 1,-1 0,1 0,0-1,-1 1,1 0,0-1,0 1,-1-1,1 1,0 0,0-1,0 1,0-1,-1 1,1 0,0-1,0 1,0-1,0 1,0-1,0 1,0 0,0-1,0 1,0-1,0 1,1-1,-1 1,0 0,0-1,0 1,1-1,-1 1,0 0,0-1,1 1,-1 0,0-1,0 1,1 0,-1 0,1-1,24-17,22-5,1 2,0 1,2 3,0 3,93-16,269-11,-389 39,284-17,335 23,-521 8,140 33,109 46,-209-56,-158-34,1-1,-1 1,0 0,0 0,0 1,1-1,-2 1,1 0,0-1,0 1,0 0,-1 1,1-1,-1 0,0 1,4 4,-5-5,0 1,-1-1,1 0,0 1,-1-1,1 0,-1 1,0-1,0 0,0 1,0-1,0 0,-1 1,1-1,-1 0,1 1,-1-1,-1 3,-3 3,1 0,-1 0,-1 0,1-1,-1 0,0 0,-1-1,0 1,0-2,-15 11,-6 0,-1-2,0-1,-1-1,0-1,-1-2,-48 9,-197 13,183-27,1-4,-104-13,-182-50,-309-49,676 111,-1 0,1 0,-1-1,1-1,0 0,0 0,-15-8,24 10,1 1,0-1,0 0,0 0,0 0,-1 0,1 0,0 0,0 0,1 0,-1 0,0-1,0 1,1 0,-1 0,0-1,1 1,-1-1,1 1,0 0,0-1,-1 1,1-1,0 1,0-1,0 1,0-1,1 1,-1-1,0 1,1 0,-1-1,0 1,1-1,0 1,-1 0,1 0,0-1,0 1,0 0,1-1,4-7,1 1,0 0,0 1,12-9,-18 15,23-18,1 1,0 1,1 1,1 1,1 2,0 1,0 1,1 1,0 2,43-7,11 5,0 3,132 6,-114-2,153-23,-59 3,154 2,-134 11,214-38,175-84,-216 42,-314 74,25-7,1 4,172-9,-226 28,-23 1,0-2,0 0,0-1,30-7,38-12,160-16,95 15,-249 18,358-11,-676 11,-315-47,-171-21,490 65,-270 27,-173 69,-547 73,283-53,816-95,433-48,243-48,613-38,-652 80,1384-52,-1801 92,-18-1,0 3,124 21,-212-22,-1 0,1 0,-1 1,1 0,-1 0,0 1,0-1,6 5,-10-6,0-1,0 1,-1 0,1-1,0 1,-1 0,1-1,-1 1,1 0,-1 0,0-1,1 1,-1 0,1 0,-1 0,0 0,0 0,0-1,0 1,1 0,-1 0,-1 1,1 0,-1 0,1-1,-1 1,0-1,0 1,0-1,0 1,0-1,0 0,0 0,-1 1,1-1,0 0,-1 0,1 0,-3 1,-6 3,0 1,-1-2,1 1,-1-2,0 1,0-2,0 1,-19 0,-97 0,104-3,-91-9,0-4,-206-52,-25-5,-239 5,-62 51,457 15,394 1,387-5,-491-6,142-29,-17 0,-78 28,-1 6,171 17,50 1,-328-19,-40 5,0 0,0-1,0 1,0 0,1-1,-1 1,0 0,0-1,0 1,0 0,0-1,0 1,0 0,0-1,0 1,-1 0,1-1,0 1,0 0,0-1,0 1,0 0,-1-1,1 1,0 0,0-1,0 1,-1 0,1 0,0-1,0 1,-1 0,1 0,0 0,-1-1,1 1,0 0,-1 0,1 0,0 0,-1 0,1 0,0 0,-1 0,1 0,-1 0,-77-28,-8 6,0 5,-1 3,-101-2,-274 13,309 6,-233 12,70 0,-1395 67,613 52,685-30,348-86,45-12,12-5,1 0,-1 1,1 0,-1 1,1 0,0 0,0 0,0 1,0 0,1 0,0 1,0 0,-6 5,11-9,1 0,-1-1,1 1,0-1,-1 1,1 0,0-1,0 1,-1-1,1 1,0 0,0-1,0 1,0 0,0 0,0-1,0 1,0 0,0-1,0 1,0 0,0-1,1 1,-1 0,0-1,0 1,1-1,-1 1,1 1,21 11,31 0,-50-13,32 6,0-1,1-3,-1 0,1-3,-1-1,0-1,0-2,0-2,0-1,-1-1,61-26,-20 4,128-35,81-1,-271 64,112-21,1 5,1 5,239 6,-350 9,-40-1,-118-16,-271-67,224 39,-105-33,134 32,6 11,-1 7,-194-9,323 34,-25-2,1 1,-1 3,-72 8,115-6,0 0,0 0,0 1,0 0,1 0,-1 1,1 0,0 1,-8 6,-54 55,54-50,0 0,-2-2,-25 21,-121 53,49-30,108-54,0-1,0 1,0 0,1 0,-1 1,1 0,0 0,-8 11,12-14,-1 0,1 0,0 0,1 1,-1-1,0 0,1 1,-1-1,1 0,0 1,-1-1,1 1,1-1,-1 0,0 1,0-1,1 1,-1-1,1 0,0 1,0-1,0 0,0 0,0 0,0 0,1 0,-1 0,4 4,3 2,1 0,0 0,0-1,1 0,0 0,0-1,1 0,-1-1,1 0,1-1,-1-1,23 6,-5-4,0-1,0-1,0-1,36-3,-7-6,0-3,-1-2,0-3,77-31,-70 23,1 2,114-20,-54 31,201 9,-151 4,-133-1,-42-2,1 0,-1 0,0 0,1 0,-1 0,0 0,1 0,-1 0,0 0,1 0,-1 0,0 0,1 0,-1 0,0 0,1 0,-1 0,0 0,0 1,1-1,-1 0,0 0,1 0,-1 1,0-1,0 0,1 0,-1 1,0-1,0 0,0 1,0-1,1 0,-1 0,0 1,0-1,0 0,0 1,0-1,0 0,0 1,0-1,0 0,0 1,0-1,0 0,0 1,0-1,0 0,0 1,0-1,0 0,-1 1,1-1,0 0,0 1,0-1,0 0,-1 0,1 1,-1-1,-19 13,-14-2,0-2,-1-2,0-1,-60 2,3 0,-335 55,369-58,0-3,-1-2,1-2,0-3,-109-25,54 10,-24-5,122 21,0 0,1-1,-1-1,2 0,-1-1,-20-14,32 20,0-1,0 1,0-1,0 1,0-1,0 0,1 0,-1 1,1-1,-1-1,1 1,0 0,0 0,0 0,0-1,0 1,0 0,0-1,1 1,0 0,-1-5,2 3,-1 1,1 0,0 0,0 0,0 0,1 0,-1 0,1 0,0 0,-1 1,1-1,1 0,-1 1,3-3,6-5,0 2,1-1,0 2,0-1,1 2,20-9,0 4,1 2,0 1,0 1,1 2,0 1,0 2,0 2,40 4,-1 5,0 3,130 39,-147-37,1-3,0-2,1-3,-1-2,67-5,-74 3,1 2,56 13,-57-8,-42-8,0 1,-1 0,1 1,-1 0,1 1,-1-1,0 1,12 9,-18-11,1-1,-1 1,0 0,0 0,0 0,0 0,0 0,0 1,-1-1,1 0,-1 1,0-1,1 1,-1 0,0-1,-1 1,1 0,0 0,-1-1,1 1,-1 0,0 0,0 0,0 0,-1-1,1 1,0 0,-1 0,0 0,-2 4,0-1,0 0,-1 0,1 0,-1-1,-1 0,1 0,-1 0,0 0,0-1,-9 7,-64 33,24-20,0-2,-1-3,-1-2,-114 18,-237 2,77-40,23-1,-29 35,509-26,131-8,409 6,-307 31,-183-12,295 25,-465-41,-53-6,0 1,0-1,-1 0,1 0,0 0,0 0,0 1,0-1,-1 0,1 0,0 0,0 1,0-1,0 0,0 0,0 0,0 1,0-1,0 0,0 0,-1 1,1-1,0 0,0 0,0 1,1-1,-1 0,0 0,0 1,0-1,0 0,0 0,0 0,0 1,0-1,0 0,0 0,1 0,-1 1,0-1,0 0,0 0,0 0,1 0,-1 1,0-1,0 0,1 0,-31 8,-42-1,-85-1,85-5,-104 14,146-8,0 1,1 1,-30 14,32-11,0-2,0-1,-55 10,48-17,1-1,0-1,-1-2,1-2,0-1,0-1,-52-18,43 14,0 2,0 1,-47-1,-129 7,121 3,33 1,-71 13,7 0,-19 0,67-5,-2-4,-116-4,195-3,1 0,-1-1,1 1,-1 0,0-1,1 0,-1 1,1-1,-1 0,1 0,-3-2,4 2,1 1,0 0,-1-1,1 1,0-1,0 1,0 0,-1-1,1 1,0-1,0 1,0 0,0-1,0 1,0-1,0 1,0-1,0 1,0-1,0 1,0-1,0 1,0 0,0-1,0 1,0-1,1 1,-1 0,0-1,0 1,0-1,1 1,-1 0,0-1,1 1,-1 0,1-1,4-3,0 0,0 0,1 0,-1 1,1-1,0 2,0-1,7-2,150-44,323-52,-271 63,108-36,-161 34,233-27,360 47,-121 9,-264-16,223-11,-2 36,197 76,-12 39,-592-85,259 30,-442-58,9 1,9 1,1 1,36 10,-52-12,1 0,-1 1,0 0,0 0,0 0,0 1,0-1,-1 1,1 0,-1 0,1 0,-1 0,0 1,0 0,-1-1,1 1,3 7,-5-9,-1 0,1 0,-1 0,1 0,-1 0,1 0,-1 0,0 0,0 0,0 0,0 0,0 0,-1 0,1 0,0-1,-1 1,0 0,1 0,-3 3,0 0,0-1,0 1,-1-1,0 0,1-1,-2 1,-5 4,-11 5,-1-1,0-1,0-1,-1-1,-1 0,0-2,0-1,0-1,-29 2,-17 1,0-4,0-2,-1-4,-112-16,42-7,-175-55,-6-34,-31-9,100 62,-3 11,-327-22,333 62,-312 28,153 0,347-16,-123-3,184 1,-1 1,1-1,-1 0,0 0,1 0,-1 0,1-1,-1 1,1 0,-1-1,1 1,-1-1,1 0,-1 1,1-1,-1 0,1 0,0 0,0 0,-1 0,0-1,2 1,0 0,0 0,1 0,-1 0,0 0,1 0,-1 0,1 0,-1 0,1 0,-1 0,1 0,0 0,-1 1,1-1,0 0,0 0,0 1,-1-1,1 1,0-1,1 0,11-7,0 1,0 0,16-5,157-46,332-59,-481 108,-1-1,-1-3,53-25,-9 4,-73 32,-1 0,0-1,0 1,0-1,-1 0,8-6,-11 9,-1-1,1 0,0 1,-1-1,1 0,-1 1,0-1,1 0,-1 0,0 1,1-1,-1 0,0 0,0 0,1 0,-1 1,0-1,0 0,0 0,0 0,-1-1,1 1,-1-1,0 1,1-1,-1 1,0-1,0 1,0-1,0 1,-1 0,1-1,0 1,-1 0,1 0,-3-2,-9-4,-1-1,0 2,0-1,0 2,-1 0,0 1,-27-5,-120-7,134 14,-90-3,-1 4,-195 26,194-12,43-5,-78 17,-503 97,492-108,84-9,-129 25,206-29,-1 1,1 0,0 0,0 0,0 0,0 1,0-1,0 1,-6 6,10-8,0 0,1-1,-1 1,0 0,1-1,-1 1,1 0,-1 0,1 0,0 0,-1-1,1 1,0 0,0 0,-1 0,1 0,0 0,0 0,0 0,0 0,0 0,0 0,1 0,-1 1,1 0,0 0,0-1,1 1,-1-1,0 1,0-1,1 0,-1 1,1-1,-1 0,1 0,-1 0,1 0,3 1,20 9,0-1,0-1,1-2,0 0,1-2,-1-1,51 2,197-18,-180 4,116-5,0 8,0 10,261 40,719 188,-476-84,-697-146,60 14,1-4,0-3,154-1,-211-7,-23 3,-17 5,-13 1,0-2,-1-1,0-1,-34 2,-142 1,-562-56,700 39,-488-61,-154-11,452 64,-494 38,195 54,549-75,4 1,24-2,35-2,314-41,-198 19,264-48,-169 24,-3-12,280-101,-322 73,-32 13,-88 46,-72 22,0-1,0-1,-1-2,29-14,11-11,121-46,-159 76,-19 8,-17 7,-9-1,1 0,-2 0,1-2,-1 0,-1-2,-28 6,-49 7,-1-3,-145 1,-210-21,351 2,-36-3,-1 7,-179 24,-641 177,740-151,185-43,7-2,0 0,-45 19,70-25,-1 1,1 0,0 0,0 0,0 0,0 1,0-1,0 0,0 1,1 0,-1-1,0 1,1 0,-1 0,1 0,0 0,-1 0,1 0,0 0,0 0,1 0,-1 1,0-1,1 0,-1 4,2-3,-1-1,1 1,0 0,0-1,0 1,1 0,-1-1,1 0,-1 1,1-1,0 0,0 0,0 0,0 0,0 0,0 0,0-1,1 1,-1-1,1 1,4 1,15 6,0 0,0-2,1 0,0-2,42 5,128 1,-151-10,207 0,-115-4,192 22,162 32,-379-41,384 54,234 13,-517-60,7 1,-155-16,-37 1,0-2,1-1,-1-1,1-1,39-9,-59 9,-1 1,0-2,-1 1,1 0,0-1,-1 0,1 0,-1 0,0-1,0 0,0 1,0-1,-1 0,0-1,0 1,0-1,0 1,-1-1,4-8,-5 9,0 0,0 0,0 0,-1 0,0 0,1 0,-1-1,-1 1,1 0,-1 0,1 0,-1 0,0 0,-1 0,1 0,-1 0,1 0,-1 1,0-1,-1 1,1-1,-1 1,1 0,-1 0,-4-4,-7-4,-1 0,1 2,-1 0,-1 0,0 2,0 0,-30-9,-125-23,-280-5,301 35,-18 2,-244 18,253 3,-1-8,-191-16,105-9,-349 15,412 22,-42 1,130-18,5-2,1 4,-1 4,-105 22,91-1,48-12,-68 11,50-13,54-9,0 0,0-1,0-1,-1-1,1-1,-1-1,1-1,-27-4,42 4,-1-1,1 0,0 0,0-1,0 0,0 1,0-2,1 1,-1 0,1-1,0 0,0 0,0 0,1-1,-1 1,1-1,0 0,0 1,1-2,0 1,0 0,0 0,0-1,1 1,-2-9,2 6,1-1,-1 0,1 1,1-1,-1 1,2-1,-1 0,1 1,0 0,1-1,0 1,0 0,1 0,0 1,9-14,2 4,0 0,1 1,0 1,2 1,0 0,28-17,130-60,-129 68,-30 15,214-95,-199 91,1 2,-1 1,1 2,1 1,48-2,211 9,-115 1,-101 1,0 3,148 33,148 62,-310-83,296 74,-269-75,1-4,100 0,80-6,472 73,-730-78,235 37,-201-34,0-2,1-3,57-6,-77 2,200-16,-194 19,1 2,-1 2,0 1,55 13,-73-13,37 11,72 10,-123-25,0 0,0 1,0-1,0 0,0 0,0 0,0 0,0 0,0-1,-1 1,1-1,0 1,2-2,-3 2,-1 0,0-1,0 1,1-1,-1 1,0 0,0-1,0 1,0-1,1 1,-1 0,0-1,0 1,0-1,0 1,0-1,0 1,0 0,0-1,0 1,-1-1,1 1,0-1,0 1,0 0,0-1,-1 1,1-1,0 1,0 0,-1-1,1 1,0 0,0-1,-1 1,-5-7,-1 1,1 0,-1 1,0 0,-14-8,-35-17,-1 3,-2 2,-108-29,80 32,-1 4,-107-8,120 24,1 4,0 3,-130 25,60-7,-681 72,745-89,0 4,1 4,-116 35,-396 119,335-100,88-22,-248 34,230-59,-207-3,482-34,81 4,260 13,173 56,-309-29,308-11,-413-16,-1 8,0 9,203 45,-379-60,0-1,0 0,1-1,23 0,-5-6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9T06:42:27.380"/>
    </inkml:context>
    <inkml:brush xml:id="br0">
      <inkml:brushProperty name="width" value="0.35" units="cm"/>
      <inkml:brushProperty name="height" value="0.35" units="cm"/>
      <inkml:brushProperty name="color" value="#FFFFFF"/>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9T06:42:35.162"/>
    </inkml:context>
    <inkml:brush xml:id="br0">
      <inkml:brushProperty name="width" value="0.35" units="cm"/>
      <inkml:brushProperty name="height" value="0.35" units="cm"/>
      <inkml:brushProperty name="color" value="#FFFFFF"/>
      <inkml:brushProperty name="ignorePressure" value="1"/>
    </inkml:brush>
  </inkml:definitions>
  <inkml:trace contextRef="#ctx0" brushRef="#br0">81 656,'396'28,"-3"35,257 24,-352-74,351 31,58 18,-687-62,342 9,-261-2,155 32,-158-17,-29-4,1-4,1-2,0-4,91 0,-143-9,450-25,-593 29,-7 10,-146 9,229-21,0-2,0-2,-84-17,-89-27,-2 11,-432-15,102 53,-441-20,10 1,698 19,1053 8,-1 49,328 26,-1056-85,0 1,-1 3,1 1,-1 1,43 14,-79-20,1 1,0-1,0 1,-1-1,1 1,0 0,-1 0,1 0,-1 0,1 0,-1 0,1 0,-1 0,0 1,0-1,1 0,-1 1,0-1,0 1,-1-1,1 1,1 2,-2-2,-1 0,1 0,-1 1,0-1,0 0,1 0,-1 0,-1 0,1 0,0 0,0-1,-1 1,1 0,-1-1,1 1,-1 0,0-1,1 0,-4 2,-17 13,0 0,-1-2,0-1,-37 15,-108 34,142-54,-59 19,0-5,-2-3,0-4,-1-3,0-5,0-3,0-5,-1-3,1-4,-93-20,-213-73,-90-17,355 100,-1 6,-217 9,271 5,50-3,49-5,21-2,428-92,-320 64,1 6,279-16,-58 43,-78 3,-238-3,0-3,0-2,-1-3,0-2,-1-3,0-2,79-38,-129 53,25-13,-31 15,0 1,1 0,-1-1,1 1,-1-1,0 1,1 0,-1-1,0 1,1-1,-1 1,0-1,0 0,0 1,1-1,-1 1,0-1,0 1,0-1,0 1,0-1,0 0,0 1,0-1,0 1,0-1,-1 1,1-1,0 1,0-1,0 1,-1-1,1 1,0-1,0 1,-1-1,1 1,-1-1,1 1,0 0,-1-1,1 1,-1 0,1-1,-1 1,1 0,-1-1,1 1,-1 0,1 0,-1 0,1 0,-2-1,-21-9,-1 2,-1 0,0 1,0 2,0 0,-33-1,16 1,-73-8,-189 5,-116 31,-48 1,-497-76,954 51,-1-1,1 0,0 0,0-1,0-1,1 0,-14-6,22 9,0 0,1 0,-1-1,0 1,1 0,-1-1,1 1,0 0,-1-1,1 0,0 1,0-1,0 0,0 1,0-1,0 0,0 0,0-4,1 3,0 1,0-1,1 1,-1-1,1 1,0-1,0 1,0-1,0 1,0-1,0 1,1 0,-1 0,1 0,0 0,-1 0,1 0,4-3,8-7,1 1,0 1,0 1,1 0,0 0,1 2,0 0,32-8,150-25,-12 17,0 8,1 8,231 21,454 31,-1-66,-737 11,-217 27,-98 14,-130 15,248-40,0-3,0-3,-69-9,30-9,0-4,-111-41,-125-28,199 69,-165-4,-144 22,387 2,2-4,-1-1,-60-17,106 21,-40-10,50 12,0 0,0 0,0 0,1-1,-1 1,0-1,0 0,1 0,-1 0,1 0,0 0,0 0,-3-3,5 5,0-1,0 1,0-1,0 1,-1 0,1-1,0 1,0-1,0 1,0-1,0 1,0-1,0 1,0 0,0-1,0 1,1-1,-1 1,0-1,0 1,0 0,0-1,1 1,-1-1,0 1,0 0,1-1,-1 1,0 0,1 0,-1-1,0 1,1 0,-1-1,0 1,1 0,-1 0,1 0,-1 0,1-1,0 1,21-6,-21 5,320-49,-186 32,77-3,9-1,-61 3,1 7,-1 7,251 25,-156 12,371 95,424 90,-702-168,541 65,34-1,-841-104,-54-8,0 2,39 10,-67-13,1 0,-1 0,1 0,-1 0,0 0,1 0,-1 0,1 0,-1 0,1 0,-1 0,1 0,-1 1,0-1,1 0,-1 0,1 0,-1 1,0-1,1 0,-1 1,0-1,1 0,-1 1,0-1,1 0,-1 1,0-1,0 0,0 1,1-1,-1 1,0-1,0 1,0-1,0 0,0 1,0-1,0 1,0-1,0 1,0-1,0 1,0-1,0 1,0-1,0 0,0 1,-1-1,1 1,0-1,0 1,0-1,-1 1,-23 17,-5-2,-1-2,-1-2,0-1,0-1,-39 7,-170 21,-418-3,-4-58,138 3,-420 16,747 4,174 1,14 0,0-1,0 1,0-1,-1-1,1 0,0 0,1-1,-1 0,0 0,0-1,1 0,-12-7,19 10,0-1,0 0,-1 0,1 0,0 1,1-1,-1 0,0 0,0 0,0-1,0 1,1 0,-1 0,1 0,-1 0,1-1,-1 1,1 0,0-1,-1 1,1 0,0-1,0 1,0 0,0-1,0 1,0 0,0-1,1 1,-1 0,0 0,1-1,-1 1,1 0,0 0,-1-1,1 1,0 0,1-1,2-3,0 0,1 0,0 1,0 0,1 0,8-6,23-10,1 1,0 2,1 1,1 3,69-16,214-15,-160 18,-17 1,425-16,-424 29,-144 12,0 0,0-1,1 1,-1-1,0 0,0 1,0-1,0-1,0 1,0 0,4-3,-6 3,0 0,0 0,-1 0,1 0,-1 0,1 0,-1 0,1 0,-1 0,0 0,1 0,-1 0,0 0,0 0,0 0,1 0,-1 0,0 0,-1 0,1 0,0 0,0-1,0 1,-1 0,1 0,0 0,-1 0,1 0,-1 0,0 1,1-1,-1 0,1 0,-1 0,0 0,0 1,0-1,1 0,-3-1,-6-5,0-1,0 1,0 0,-1 1,0 0,0 0,-1 1,-12-3,-100-32,86 30,-16-6,0 3,-1 2,-55-4,86 13,1 2,0 0,0 2,0 0,0 1,0 1,0 1,1 2,0 0,-29 13,-3 5,-1-2,-1-3,-1-2,-1-2,-74 9,100-20,48-9,14-2,16-8,0-2,-1-2,-2-2,56-33,42-18,-83 43,-33 15,1 0,0 2,1 1,38-8,42 1,175-5,116 23,-158 2,-219-4,-11 1,0 0,1 0,-1 1,12 2,-20-2,1 0,-1 0,0 1,1-1,-1 1,0-1,0 1,0 0,0 0,-1 0,1 1,0-1,-1 1,0-1,1 1,-1 0,2 4,4 9,-1 1,-1 0,0 1,-1-1,-1 1,-1 0,0 0,-1 0,-2 1,1-1,-2 0,-3 19,3-30,0-1,-1 0,0 0,0 0,0 0,-1-1,0 1,0-1,0 1,-1-1,0 0,0 0,0 0,-1-1,1 0,-7 5,-9 5,0 0,-40 19,56-31,-54 24,-2-1,-1-4,0-2,-2-3,0-3,0-2,-1-3,-103-1,157-7,-1-1,0 0,1-1,-16-4,25 6,0 0,0-1,0 1,0 0,0-1,0 1,0-1,0 1,0-1,0 0,0 1,1-1,-1 0,0 1,0-1,1 0,-1 0,1 0,-1 0,0 0,1 0,-1-1,1 1,1 0,-1-1,1 1,-1-1,1 1,0 0,-1 0,1-1,0 1,0 0,0 0,0 0,0 0,0 0,0 0,0 0,0 0,1 0,-1 1,0-1,3-1,30-18,-23 15,-1 0,-1-1,1-1,-1 1,0-1,0-1,-1 0,8-10,4-11,-1 0,-1-2,-2 0,-1-1,-2 0,-1-1,12-50,-23 78,0 0,0 0,1 0,-1 0,2 0,-1 1,0-1,1 0,0 1,0 0,0 0,0 0,1 0,5-5,-3 6,-1 0,0 0,1 1,-1 0,1 0,0 0,0 1,0 0,0 0,0 0,0 1,7 0,84 3,-89-2,0 0,0 0,-1 1,1-1,-1 2,1-1,-1 1,0 0,13 8,-20-11,1 0,-1 0,0 1,0-1,0 0,0 0,0 0,0 0,0 0,0 0,0 1,1-1,-1 0,0 0,0 0,0 0,0 0,0 1,0-1,0 0,0 0,0 0,0 0,0 1,0-1,0 0,0 0,-1 0,1 0,0 0,0 1,0-1,0 0,0 0,0 0,0 0,0 0,0 0,0 1,-1-1,1 0,0 0,0 0,0 0,0 0,0 0,0 0,-1 0,1 0,0 0,0 0,0 0,0 0,-1 0,1 0,0 0,-17 5,-19 0,12-4,-6 0,0 2,-43 9,62-10,0 2,0 0,0 0,1 1,-1 0,1 1,0 0,1 1,-1 0,-7 8,6-5,-32 30,1 1,-62 82,94-110,1 0,0 1,2 0,-1 1,2 0,0 0,1 0,0 1,1 0,1-1,1 1,0 1,1-1,2 32,5-18,4-6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9T06:42:42.604"/>
    </inkml:context>
    <inkml:brush xml:id="br0">
      <inkml:brushProperty name="width" value="0.35" units="cm"/>
      <inkml:brushProperty name="height" value="0.35" units="cm"/>
      <inkml:brushProperty name="color" value="#FFFFFF"/>
      <inkml:brushProperty name="ignorePressure" value="1"/>
    </inkml:brush>
  </inkml:definitions>
  <inkml:trace contextRef="#ctx0" brushRef="#br0">1098 1315,'153'8,"205"34,-67-4,1210 27,7-98,-1217 23,-108 4,333-53,-504 54,-17 1,-23-2,27 5,-110-13,-121-1,-17-1,169 8,-365-49,-66-48,-192-33,586 122,-137-26,126 12,-113-26,-296-30,593 87,75-8,105-17,-161 16,540-21,-308 21,-224 1,0-4,-1-4,-1-3,-1-4,78-32,-145 50,0-2,0 1,0-2,-1 0,0 0,15-13,-24 18,0 0,-1-1,1 0,0 0,-1 0,0 0,1 0,-1 0,-1-1,1 1,0-1,-1 1,0-1,1 0,-1 0,-1 1,1-1,-1 0,1 0,-1 0,0 0,-1 0,1 1,-1-1,1 0,-1 0,-2-4,-1-2,-2 0,0 0,0 1,0-1,-1 1,-1 1,1-1,-1 1,-1 1,0-1,0 2,0-1,-1 1,-10-5,-2-1,-1 1,0 2,0 0,-1 1,-35-7,6 10,1 1,-1 2,-72 8,-3 0,-394-6,510-1,-1 0,0-1,1-1,0 0,0 0,0-1,0-1,0 0,1-1,0 0,-18-13,-19-9,8 14,35 13,0 0,1 0,-1 0,1-1,-1 0,1 0,0 0,0 0,0-1,0 1,-6-7,9 9,1-1,0 1,0-1,1 1,-1-1,0 0,0 1,0-1,0 1,0-1,1 1,-1-1,0 1,0-1,1 1,-1-1,0 1,1-1,-1 1,0-1,1 1,-1 0,1-1,-1 1,1 0,-1-1,1 1,-1 0,1 0,-1-1,1 1,-1 0,1 0,0 0,-1 0,1 0,27-10,-25 9,220-53,-217 53,0 0,1 0,-1 1,0 0,1 0,-1 1,0-1,1 1,-1 1,9 2,-13-3,0 0,-1-1,1 1,0 0,-1 0,1 0,-1 0,1 1,-1-1,0 0,1 0,-1 1,0-1,0 1,0-1,0 1,0 0,0-1,-1 1,1 0,0-1,-1 1,1 0,-1 0,0 0,0-1,0 1,0 0,0 0,0 0,0 0,0-1,-1 1,1 0,-1 0,1 0,-1-1,0 1,0 0,-1 2,-4 5,0 0,0 0,0 0,-1-1,0 0,-1 0,0-1,0 0,-10 6,-87 53,90-58,-16 7,-1-1,-1-1,0-2,0-2,-1-1,-37 4,19-3,-82 26,-190 104,101-40,-692 216,897-310,11-2,0 0,-1 0,1-1,-1 0,1-1,-1 0,0 0,0-1,0 0,-14-1,22 1,-1 0,1 0,0 0,-1-1,1 1,-1 0,1 0,0 0,-1-1,1 1,0 0,-1 0,1-1,0 1,-1 0,1 0,0-1,0 1,-1 0,1-1,0 1,0 0,0-1,-1 1,1-1,0 1,0 0,0-1,0 1,0-1,0 1,0 0,0-1,0 1,0-1,0 1,0-1,0 1,0 0,0-1,1 1,-1 0,0-1,0 1,0-1,1 1,-1 0,0-1,0 1,1 0,-1 0,0-1,1 1,4-5,-1 0,2 1,-1 0,0 0,1 0,-1 1,1-1,0 1,9-2,68-22,-76 25,52-13,1 3,1 3,0 2,0 3,0 3,95 9,-58 5,0 4,0 5,125 45,-156-44,427 139,-338-119,193 29,-171-46,253 5,-424-31,0 0,1 0,-1-1,0 0,0 0,0-1,-1 0,1 0,7-3,-11 3,0 0,0 0,0-1,0 1,-1-1,1 1,-1-1,1 0,-1 0,0 0,0 0,0-1,-1 1,1 0,-1-1,0 1,0-1,0 1,1-7,5-53,-2-1,-3 0,-8-91,5 142,0 1,0 0,-1 0,-1 0,0 0,-1 0,0 0,-1 1,0 0,0 0,-2 0,1 1,-1-1,-1 2,0-1,0 1,-1 0,-17-14,-45-38,43 35,-1 1,-34-22,51 39,0 1,0 1,0 1,-1-1,0 2,0 0,-1 0,1 1,-22-1,-254 5,111 4,157-5,-667 22,486-7,-295-16,457-5,40 6,0 0,-1 0,1 0,-1 0,1 0,-1 0,1 0,-1-1,1 1,0 0,-1 0,1 0,-1-1,1 1,0 0,-1 0,1-1,0 1,-1 0,1-1,0 1,-1 0,1-1,0 1,0-1,0 1,-1 0,1-1,0 1,0-1,0 1,0-1,0 1,0-1,11-13,26-5,-7 8,0 1,1 1,0 2,49-5,131 0,-177 11,96-4,0 6,131 18,457 32,-658-49,539 7,-381 7,63 1,-31-17,124 3,-330 1,84 20,-24-3,-34-11,0-3,0-3,0-3,0-3,83-13,13-9,-46 8,207-55,-323 70,0 0,-1 0,1-1,0 1,0-1,-1 0,1 0,-1 0,1-1,-1 1,0-1,0 0,5-5,-8 7,1 0,-1 0,0 0,1 0,-1 0,0 0,0 0,1 0,-1 0,0 0,0 0,0 0,0 0,-1 0,1 0,0-1,0 1,0 0,-1 0,1 0,-1-1,-1-1,0 0,-1 0,1 0,-1 1,1-1,-1 1,0-1,1 1,-6-3,-16-9,-1 1,0 1,-1 2,-51-15,-119-19,111 28,1 3,-2 4,0 4,-162 10,136 11,42-5,-87 3,23-8,-228 38,30 4,58-9,116-3,25-4,84-22,-601 103,567-102,-12 3,-126 1,-586 12,244-18,469-9,54-3,-78-14,52 5,-153-23,-311-41,503 73,0-1,0-1,-44-14,60 15,-1-1,1 0,1 0,-1-1,1-1,0 0,0 0,1-1,0 0,-12-14,19 21,0-1,0 0,0 0,1 0,-1-1,1 1,0 0,0 0,0-1,0 1,0-1,0 1,0-1,1 1,-1-1,1 0,0 1,0-1,0 0,0 1,0-1,1 1,-1-1,1 1,0-1,-1 1,1-1,0 1,1-1,-1 1,0 0,1 0,-1-1,1 1,-1 0,1 0,0 1,0-1,0 0,0 1,4-3,5-3,0 1,0 0,1 1,0 1,0-1,0 2,16-4,3 3,1 1,0 1,0 2,47 5,130 28,-159-24,740 168,-788-177,15 4,0 0,-1 1,0 1,0 0,0 1,17 11,-32-18,-1 0,1 1,-1-1,1 0,-1 0,1 0,-1 1,1-1,-1 0,0 0,1 1,-1-1,1 0,-1 1,0-1,1 1,-1-1,0 0,0 1,1-1,-1 1,0-1,0 1,0-1,1 1,-1-1,0 1,0-1,0 1,0-1,0 1,0-1,0 1,0-1,0 1,0-1,0 1,0-1,-1 0,1 1,0-1,0 1,0-1,-1 1,1-1,0 1,-1-1,1 0,0 1,-1-1,1 0,0 1,-1-1,1 0,-1 1,1-1,-1 0,1 0,0 0,-1 1,1-1,-1 0,1 0,-2 0,-41 6,-24-10,0-3,1-3,-125-36,87 20,-260-60,354 83,-1 2,1-1,0 1,-1 1,0 0,-13 2,22-2,0 0,1 0,-1 1,0-1,0 1,0 0,1 0,-1-1,0 1,1 0,-1 0,0 1,1-1,0 0,-1 0,1 1,0-1,-1 1,1-1,0 1,0-1,0 1,1 0,-1 0,0-1,1 1,-1 0,1 0,-1 0,1 0,0-1,0 1,0 0,0 0,0 0,0 0,0 0,1 0,-1-1,1 1,-1 0,2 2,1 6,1 0,0-1,0 1,1-1,1 0,-1 0,1-1,1 1,-1-1,2-1,8 8,15 12,53 34,-36-29,12 10,3-3,1-3,122 50,-78-46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9T06:43:11.955"/>
    </inkml:context>
    <inkml:brush xml:id="br0">
      <inkml:brushProperty name="width" value="0.35" units="cm"/>
      <inkml:brushProperty name="height" value="0.35" units="cm"/>
      <inkml:brushProperty name="color" value="#FFFFFF"/>
      <inkml:brushProperty name="ignorePressure" value="1"/>
    </inkml:brush>
  </inkml:definitions>
  <inkml:trace contextRef="#ctx0" brushRef="#br0">3958 522,'-137'6,"-171"30,192-20,36-5,-778 71,475-66,-82 2,216-1,42 0,-306-18,487 1,0-2,0-1,1-1,-1-1,-26-9,50 14,0-1,1 1,-1-1,1 0,-1 0,1 1,-1-1,1 0,-1 0,1 0,0 0,-1-1,1 1,0 0,0 0,0-1,0 1,0-1,0 1,1-1,-1 1,0-1,1 0,-1 1,1-1,0 0,-1-1,2 0,-1 0,1-1,0 1,0 0,0 0,0 0,1 0,-1 0,1 0,-1 0,1 1,0-1,3-2,8-9,0 1,2 1,-1 0,17-10,21-10,1 2,1 3,2 1,1 4,73-20,-37 19,0 5,159-11,422 17,-614 13,5 2,-1 4,85 20,-77-13,90 7,485-16,-342-8,-262 3,-19 2,0-1,0-2,0 0,0-2,0 0,0-2,-1 0,38-15,359-161,-414 179,9-4,0 1,0 0,25-4,-37 8,0 1,-1 0,1 0,0 0,0 0,-1 0,1 1,0-1,-1 1,1 0,-1-1,5 3,-6-2,0 0,0 0,0 0,0 0,0 0,0 0,0 0,0 0,0 1,-1-1,1 0,-1 0,1 1,0-1,-1 1,0-1,1 0,-1 1,0-1,0 1,0-1,0 1,0-1,0 3,-2 3,1 0,-1 0,0 0,-1-1,0 1,0-1,0 1,-1-1,0 0,0 0,0-1,-1 1,0-1,-8 8,-14 10,-49 33,55-42,-54 39,-3-3,-145 68,190-106,-1-1,-1-1,0-2,0-2,-63 4,-185-14,186 0,-247-14,-104-4,347 16,-146-29,39 4,-397-38,346 65,40 2,197-1,0 0,-37-12,2 0,-265-54,315 67,0 0,0-1,0 0,0 0,1 0,0-1,-1 0,1 0,0 0,1-1,-1 0,1 0,-9-12,12 14,0 0,0 0,0 0,0-1,1 1,-1-1,1 1,0-1,0 1,1-1,-1 0,1 0,-1 1,1-1,0 0,1 0,-1 1,1-1,-1 0,1 1,0-1,1 0,-1 1,0-1,1 1,0 0,0 0,0-1,3-2,7-9,1 2,1-1,-1 2,2 0,0 0,0 2,1 0,1 0,-1 2,1 0,1 1,-1 0,1 2,1 0,24-3,26 0,1 3,128 6,-89 2,-95-2,0 0,-1 0,1 1,0 1,-1 0,1 1,-1 0,0 1,-1 1,19 10,-24-11,0-1,-1 1,1 1,-1-1,-1 1,1 0,-1 0,0 0,0 1,-1 0,0 0,0 0,0 0,-1 1,0-1,-1 1,0 0,0 0,1 9,-2-6,0 0,-1 0,0-1,0 1,-1 0,-1 0,0 0,0-1,-1 1,0-1,-10 20,7-20,-1 1,0-1,-1 0,0-1,-1 0,0 0,0-1,-1 0,0-1,-14 9,2-4,0-1,-1 0,-1-2,1 0,-2-2,1 0,-1-2,-28 2,3-3,1-2,-1-2,-58-9,104 9,1-1,-1 1,1-1,-1 0,1 0,-1 0,1 0,0-1,0 0,0 1,0-1,0 0,0 0,0-1,1 1,-1 0,1-1,-1 0,-3-5,4 3,-1 0,1-1,0 1,0-1,1 0,0 1,0-1,0 0,0 0,1 0,1-7,0 0,0 0,1 0,1 0,0 0,1 0,0 1,1-1,1 1,0 0,8-12,4 3,1 1,1 0,1 2,0 0,1 2,1 0,1 2,0 0,47-18,-65 29,0 0,1 1,-1 0,1 0,0 1,0 0,0 0,0 0,-1 1,1 0,0 1,0-1,0 1,0 1,13 3,-15-2,0-1,1 1,-1 0,-1 1,1 0,0-1,-1 1,0 1,0-1,0 1,0-1,-1 1,0 0,0 0,0 1,0-1,-1 0,3 12,-1-5,-1 0,-1 0,0 0,0 0,-1 0,-1 0,0 0,0 0,-4 14,3-19,-1 0,0 0,0 0,-1 0,0 0,0-1,0 0,-1 1,0-1,0 0,-1-1,0 1,0-1,0 0,-1 0,-8 5,-6 3,-1-2,-1 0,0-2,0 0,0-1,-1-2,-1 0,-43 4,-11-4,-103-6,144 0,48 0,0 1,1 0,-1 1,0 0,0 1,0 0,0 0,0 2,-1-1,12 8,-13-6,0 0,0 1,-1 1,0-1,-1 1,0 0,0 1,0 0,-1 0,-1 0,1 1,4 13,-8-18,-1-1,0 0,0 1,0 0,-1-1,1 1,-1-1,0 1,0-1,-1 1,0 0,1-1,-1 1,-1-1,1 0,-1 1,0-1,0 0,0 0,0 0,-1 0,1 0,-1-1,0 1,0-1,-1 0,1 0,-1 0,1 0,-1 0,-6 3,-5 2,0-1,0 0,-1-1,0-1,0 0,0-1,0-1,-32 2,-14-2,-65-7,75 2,44 2,1-1,0 1,0-1,-1-1,1 1,0-1,0 0,1-1,-1 0,0 0,1 0,-1-1,1 1,0-2,1 1,-1-1,1 0,0 0,0 0,0-1,1 1,-1-1,2-1,-1 1,1 0,-5-11,7 14,1-1,-1 0,0 1,1-1,0 0,0 1,0-1,0 0,0 1,1-1,0 0,0 1,0-1,0 1,0-1,1 1,-1 0,1 0,0-1,0 1,0 0,1 1,-1-1,1 0,-1 1,1-1,0 1,0 0,0 0,0 0,5-2,10-6,-1 1,1 1,1 1,27-7,33-4,139-14,-34 8,-148 16,39-14,-45 12,56-10,17 9,0 4,177 10,-105 15,77 3,-216-21,1 2,0 1,-1 2,51 13,6 3,96 11,-81-16,-12-5,1-5,128-8,-71-1,-127 3,-15 1,1 0,-1-2,0 1,0-1,0-1,0 0,0-1,0 0,-1-1,15-6,41-31,-2-3,67-57,-125 95,2-1,0-1,0 0,-1 0,0-1,0 0,-1 0,10-17,-16 24,0-1,0 1,0 0,0-1,-1 1,1-1,-1 0,1 1,-1-1,0 1,0-1,0 0,-1 1,1-1,0 1,-2-4,1 3,-1 0,0 0,1 0,-1 1,0-1,-1 1,1-1,0 1,-1 0,1 0,-1 0,0 0,1 0,-1 0,0 1,-4-2,-7-3,0 1,-1 1,1 0,-1 1,0 0,-31 0,-98 7,58 0,-45-4,36-1,-151 18,93-2,-239-7,343-8,27 1,1 1,-1 1,-29 9,25-6,-48 5,62-10,2-1,0 0,0 1,0 1,0-1,1 2,-1-1,-9 5,18-7,1 0,0 0,-1 0,1 0,0 0,0 0,-1 0,1 1,0-1,-1 0,1 0,0 0,0 0,-1 0,1 1,0-1,0 0,0 0,-1 0,1 1,0-1,0 0,0 0,0 1,-1-1,1 0,0 1,0-1,0 0,0 0,0 1,0-1,0 0,0 1,0-1,0 0,0 1,11 4,20 0,251-1,-56-3,-181 4,-1 2,0 2,79 27,18 4,21-12,-89-16,79 21,-146-31,0 0,0 0,0 1,0-1,-1 1,1 0,-1 1,0-1,0 1,0 0,5 6,-9-9,-1-1,1 1,0 0,-1 0,1 0,-1 0,1 0,-1 0,0 0,0 0,1 0,-1 0,0 0,0 1,0-1,0 0,0 0,0 0,0 0,0 0,-1 0,1 0,0 0,-1 0,0 2,-1 0,0-1,-1 1,1-1,-1 0,1 1,-1-1,0 0,0 0,0-1,0 1,0-1,-5 2,-22 8,0-2,-1-1,1-2,-1-1,-1-1,-44-1,1-4,-118-18,128 9,1-2,0-4,2-2,0-2,-80-40,15 8,97 42,-1-1,2-2,0-1,-49-32,76 45,0 0,0-1,0 1,0-1,1 0,-1 0,0 1,1-1,-1 0,1 0,0 0,-1-1,1 1,0 0,0 0,0-1,1 1,-1 0,1-1,-1 1,1-1,0 1,0-1,0 1,0-1,0 1,1-1,-1 1,1 0,-1-1,1 1,0 0,0-1,0 1,0 0,0 0,1 0,-1 0,1 0,-1 0,1 0,0 0,2-1,8-8,-1 1,2 1,-1 0,1 0,21-9,-5 4,1 1,1 1,0 1,0 2,1 2,49-6,-57 10,0 2,0 1,0 1,0 1,0 1,0 1,0 2,-1 0,35 14,306 115,-277-108,4 2,2-3,134 18,-157-33,104 32,-113-26,0-3,83 10,-118-22,-35-2,-45-6,-89-18,34 5,-175-9,152 29,63 0,0-2,-89-13,-194-53,258 52,-152-3,-102 20,120 1,63-5,-192 5,258 11,68-8,68-22,32-6,-30 14,1 2,46 0,-49 4,0-2,64-13,-40 1,-1 3,1 3,1 2,73 1,276 10,-370 0,1 1,-1 3,60 16,3 1,-36-10,-1 2,0 3,-1 3,-1 3,93 51,-137-65,0 0,-2 2,1 0,-2 1,0 1,0 0,24 29,-28-26</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9T07:13:14.457"/>
    </inkml:context>
    <inkml:brush xml:id="br0">
      <inkml:brushProperty name="width" value="0.35" units="cm"/>
      <inkml:brushProperty name="height" value="0.35" units="cm"/>
      <inkml:brushProperty name="color" value="#FFFFFF"/>
      <inkml:brushProperty name="ignorePressure" value="1"/>
    </inkml:brush>
  </inkml:definitions>
  <inkml:trace contextRef="#ctx0" brushRef="#br0">0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9T07:13:23.956"/>
    </inkml:context>
    <inkml:brush xml:id="br0">
      <inkml:brushProperty name="width" value="0.35" units="cm"/>
      <inkml:brushProperty name="height" value="0.35" units="cm"/>
      <inkml:brushProperty name="color" value="#FFFFFF"/>
      <inkml:brushProperty name="ignorePressure" value="1"/>
    </inkml:brush>
  </inkml:definitions>
  <inkml:trace contextRef="#ctx0" brushRef="#br0">745 849,'475'28,"-2"34,217 19,-363-70,-121-5,-10 9,24 1,-70-15,-49-2,0 4,190 30,-284-31,3 0,-1 0,0 0,-1 1,13 5,-20-7,0-1,0 0,-1 1,1-1,0 1,0-1,0 1,-1-1,1 1,0 0,-1-1,1 1,0 0,-1 0,1 0,-1-1,1 1,-1 0,0 0,1 0,-1 0,0 0,1 0,-1-1,0 1,0 0,0 0,0 0,0 0,0 0,0 0,0 0,0 0,-1 0,1 0,0 0,-1 0,1 0,0-1,-1 1,1 0,-1 0,0 0,1-1,-1 1,1 0,-1-1,0 1,0 0,1-1,-1 1,-2 0,-11 9,-1 0,-1-1,0-1,0 0,0-1,-1-1,-28 6,31-7,-123 31,0-6,-2-5,-1-7,0-6,-1-6,-261-24,-715-160,77 9,918 152,-158-11,272 27,0 0,0 0,0-1,0 0,-13-6,20 8,0-1,0 1,0-1,0 1,0-1,0 0,1 1,-1-1,0 0,0 0,1 1,-1-1,0 0,1 0,-1 0,1 0,-1 0,1 0,-1 0,1-1,0 0,0 1,0-1,1 1,-1-1,0 1,1-1,0 1,-1 0,1-1,0 1,-1 0,1-1,0 1,0 0,0 0,0 0,0 0,0 0,2-1,7-6,0 1,1 0,0 1,0 0,0 0,0 1,25-6,94-16,-120 25,121-16,188-3,153 34,401 77,10 45,176 24,-963-147,509 59,1-31,-564-39,-1-2,66-8,-89 3,-19 2,-32-3,-261-15,-70-7,109-9,-330-35,-204-17,211 18,-6 45,537 27,33-2,12-3,25-7,64-15,1 4,110-14,-26 16,314 4,-368 16,2158 2,-1387 2,-1358-31,-11-32,-132-12,-1 44,559 26,41-4,15-1,19-6,7 3,0 2,0 0,43-4,92-5,-98 14,1 3,122 16,127 42,-253-45,18 3,670 148,-520-104,264 108,-422-139,7 1,-2 3,126 75,-193-101,-1-1,0 1,-1 0,9 11,-16-17,1 0,-1 0,0 0,0 1,0-1,0 0,0 1,0-1,0 1,0 0,-1-1,1 1,-1-1,1 1,-1 0,0-1,1 1,-1 0,0 0,0-1,0 1,0 0,-1 0,1-1,0 1,-1 0,1-1,-1 1,0-1,1 1,-1 0,0-1,0 1,0-1,-2 3,-3 1,-1 0,1-1,-1 0,0 0,0 0,-1-1,1 0,-1 0,-11 2,-87 15,-10-8,1-4,-1-6,-129-14,90-5,-290-72,269 43,-377-111,-40-60,573 209,8 5,0-2,0 1,0-2,0 1,1-2,0 0,0 0,0-1,-10-10,20 17,1 1,-1-1,0 0,1 0,-1 0,1 0,0 0,-1 0,1 0,0 0,-1 0,1 0,0 0,0 0,0 0,0 0,0 0,0 0,0 0,0 0,0 0,1 0,-1 0,0 0,1 0,-1 0,1 0,-1 0,1 0,-1 1,1-1,-1 0,1 0,0 0,0 1,-1-1,2 0,36-20,-3 10,1 1,0 2,0 1,0 2,74 0,185 23,-77 16,243 70,-124-22,-291-73,90 8,-123-16,1-1,0 0,0-1,0 0,-1-1,1-1,-1 0,1-1,-1 0,0-1,14-8,-21 10,-1-1,1-1,-1 1,0-1,0 0,0 0,-1-1,0 1,0-1,0 0,-1 0,0 0,0 0,0-1,-1 0,0 1,0-1,-1 0,0 0,0 1,0-1,-2-14,1 12,-1 0,-1-1,1 1,-2 0,1 0,-1 0,0 1,-1-1,0 1,-1-1,1 1,-2 0,1 1,-1-1,0 1,-10-9,3 6,0 1,-1 1,0 0,0 0,-1 1,0 1,0 1,-1 0,1 1,-1 1,-20-3,-22 2,-103 4,106 1,-5 0,-31 0,-175 25,242-22,0-2,0 0,0-2,0 0,-38-6,-114-33,77 15,71 19,16 3,0 0,1-1,-1 0,0-1,1 0,-15-8,25 12,0-1,0 1,0-1,0 0,0 1,0-1,1 0,-1 0,0 1,0-1,0 0,1 0,-1 0,0 0,1 0,-1 0,1 0,-1 0,1-1,0 1,-1 0,1 0,0 0,0 0,0-1,0 1,0 0,0 0,0 0,0 0,0-1,1 1,-1 0,0 0,1 0,-1 0,1 0,-1 0,1 0,-1 0,1 0,0 0,0 0,-1 0,3-1,1-2,1 0,-1 1,1-1,0 1,0 0,1 0,10-4,37-9,1 2,1 2,79-7,173 7,-257 11,-27 0,0 0,0 2,0 0,43 9,-66-10,1 0,-1 0,0 0,1 0,-1 0,0 0,1 0,-1 1,1-1,-1 0,0 0,1 0,-1 0,0 0,0 1,1-1,-1 0,0 0,1 0,-1 1,0-1,0 0,1 0,-1 1,0-1,0 0,0 1,0-1,1 0,-1 1,0-1,0 0,0 1,0-1,0 0,0 1,0-1,0 0,0 1,0-1,0 1,0-1,-15 12,-27 3,-18-2,-1-4,-90 3,-128-11,186-3,70 1,0-1,21 3,13 2,5 0,94 21,145 12,-178-31,0-2,-1 4,129 28,-135-9,-65-24,0 0,-1 0,1 1,-1 0,0 0,0 0,0 0,0 1,0-1,-1 1,5 7,-7-10,-1 0,1 0,-1 0,0 1,1-1,-1 0,0 0,0 1,0-1,0 0,0 1,0-1,-1 0,1 0,0 1,-1-1,1 0,0 0,-1 0,0 1,1-1,-1 0,0 0,1 0,-1 0,0 0,0 0,0 0,0-1,0 1,0 0,0 0,-1 0,-43 22,13-12,0-2,-1-1,0-1,-54 4,-141-6,56-4,165 0,1 0,-1 1,1 0,0 0,0 0,0 1,0-1,0 1,0 1,1-1,0 1,-1 0,1 1,1-1,-1 1,1 0,0 0,0 0,0 1,0-1,1 1,0 0,-4 11,5-12,0 0,0 0,1 0,-1 0,1 1,0-1,1 0,-1 1,1-1,0 0,0 1,1-1,-1 0,1 1,1-1,-1 0,1 0,0 0,0 0,0 0,0 0,1 0,0-1,0 0,0 1,1-1,0 0,-1-1,6 5,1-2,-1-1,1 0,0-1,0 0,1 0,-1-1,1-1,18 3,90 2,-97-7,52-3,117-17,-10-1,-153 24,-28-3,0 1,1-1,-1 0,0 0,0 1,1-1,-1 0,0 0,0 1,0-1,0 0,0 1,1-1,-1 0,0 1,0-1,0 0,0 1,0-1,0 0,0 1,0-1,0 0,0 1,0-1,0 0,-1 1,1-1,0 0,0 1,0-1,0 0,0 0,-1 1,1-1,0 0,0 0,-1 1,1-1,0 0,-5 4,1 0,-1 0,0-1,1 1,-2-1,1 0,0-1,-9 3,-26 9,-1-2,0-2,-1-2,0-2,0-1,-1-2,1-3,-1-1,1-2,0-1,-56-15,-41-17,2-6,-136-62,261 99,-182-62,102 38,-55-13,-164-24,23 6,-85-20,281 66,0 4,-105 3,6 12,-303-5,425-8,1-2,-84-25,-94-14,76 35,84 9,-130-25,-37-33,249 63,1-1,-1 0,1 0,0 0,-1-1,1 1,0-1,0 0,0 0,0 0,-3-3,6 5,-1-1,1 1,0-1,0 1,-1-1,1 1,0-1,0 0,-1 1,1-1,0 1,0-1,0 1,0-1,0 0,0 1,0-1,0 1,0-1,0 0,0 1,0-1,1 1,-1-1,0 0,21-18,-3 10,1 0,1 1,-1 0,1 2,24-5,112-14,-90 16,487-68,-529 72,0 2,0 0,0 2,0 1,1 1,-1 1,0 1,0 1,0 1,41 14,3 7,-44-19,-2 1,1 2,-1 0,27 17,-45-24,-1 0,0 1,0-1,0 1,0 0,0-1,-1 1,0 0,0 0,0 1,0-1,0 0,-1 1,0-1,0 1,0-1,0 1,-1 0,0-1,0 1,0-1,-1 1,1 0,-1-1,0 1,0-1,-3 6,-2 9,-1 0,-1 0,-1-1,0-1,-14 20,11-19,-1-2,-1 1,-1-2,0 0,-1-1,-1 0,0-1,-1-1,0-1,-1-1,0 0,0-1,-1-1,0-1,-1-1,1-1,-35 5,-3-4,-1-3,0-2,1-3,-1-2,-70-15,-172-14,225 25,52 7,0-2,-1-1,-30-8,52 11,0 0,0 1,0-1,1-1,-1 1,0 0,1-1,-1 1,1-1,-1 0,1 0,0 0,0 0,0 0,0-1,-3-4,4 5,1 0,-1 1,1-1,0 0,-1 0,1 0,0 0,0 0,0 0,1 0,-1 1,0-1,1 0,-1 0,1 0,0 0,-1 1,1-1,2-3,4-4,-1 1,2 0,-1 0,1 0,0 1,1 0,18-11,16-8,1 2,1 2,1 2,1 2,0 2,1 2,1 2,0 2,1 3,0 1,0 3,0 2,60 7,137 27,360 99,-438-83,198 45,77-5,-438-87,15 2,0 1,0 0,-1 2,31 15,-47-21,-1 1,0 0,1 0,-1 1,0-1,-1 1,1 0,0-1,-1 1,1 0,-1 1,0-1,0 0,2 5,-3-5,-1 0,1 0,-1 0,0 0,0 0,0 0,0 0,0 0,-1 1,1-1,-1 0,0 0,0 0,0-1,0 1,-1 0,1 0,-1-1,0 1,-3 3,0 2,-1-2,-1 1,1-1,-1 1,-1-2,1 1,-1-1,0 0,0-1,-14 6,-5 0,0-1,-37 7,-17-1,-127 7,-86-14,274-7,-102-4,1-5,1-5,-129-31,62 11,-259-12,-193 35,626 10,-33-1,44 1,0 0,0 0,1 0,-1 0,0-1,0 1,0-1,0 1,1-1,-1 0,0 0,1 0,-1 0,0 0,1 0,-1 0,0-2,1 3,1-1,0 0,0 0,0 0,1 0,-1 0,0 0,0 0,0 0,1 0,-1 1,0-1,1 0,-1 0,1 0,-1 1,1-1,-1 0,1 0,0 1,-1-1,1 0,0 1,-1-1,1 1,0-1,0 1,0-1,1 0,18-12,1 1,1 1,0 0,0 2,1 0,43-10,154-21,-104 26,227 3,113 48,265 4,-697-42,-10 1,-52 0,-215-1,-311 3,54 30,33-25,-295 13,624-14,63-5,0 5,-98 19,173-22,12 0,23 1,44 0,110-5,172 8,-289-2,0 3,-1 2,99 31,-83-14,-1 4,-2 3,-1 3,-2 3,122 92,-97-56,-3 3,-4 4,107 130,-193-210,8 13,1-2,1 1,0-1,1-1,1-1,30 21,-29-24,-2-2,0 1,-1 0,-1 1,1 0,18 19,-29-26,-1 0,1 0,0 0,-1 1,1-1,-1 0,0 1,0-1,0 1,0 0,0-1,-1 1,1 0,-1-1,0 1,1 0,-1 0,-1-1,1 1,0 0,-1-1,1 1,-1 0,0-1,0 1,0 0,0-1,0 0,0 1,-1-1,1 0,-1 1,0-1,0 0,1 0,-1 0,-1-1,1 1,-3 1,-9 8,-1-1,0 0,0-1,-1-1,0-1,0 0,-1-1,0 0,0-2,-23 4,-15 0,-112 2,136-9,-1-1,1-1,0-2,0-1,0-1,1-2,-1-1,2-1,-31-15,-217-129,220 119,-73-35,-71-45,181 101,-1-2,2-1,0-1,1 0,1-1,1-1,-15-21,28 36,0-1,0 0,0 1,1-2,0 1,0 0,0 0,0 0,1-1,0 1,0-1,1 1,-1-11,2 12,0-1,0 1,1 0,-1-1,1 1,0 0,0 0,0 0,1 0,-1 0,1 1,0-1,0 1,0 0,1-1,-1 1,5-2,17-12,1 1,1 1,0 2,1 1,0 1,0 1,1 2,1 1,0 1,-1 1,58-1,-36 5,0 3,1 1,-1 3,-1 2,1 3,58 19,-50-7,-2 2,-1 3,92 61,-139-84,-1 2,1-1,-1 1,0 0,-1 1,0 0,0 0,-1 1,0-1,9 19,-13-23,0 0,-1 0,0 0,0 0,0 0,0 0,-1 0,1 0,-1 0,0 0,0 0,-1 0,1 1,-1-1,0 0,0 0,0 0,-1 0,1-1,-1 1,0 0,0-1,0 1,-1-1,1 1,-1-1,0 0,0 0,0-1,-5 4,-13 11,-1-1,-1-2,-1 0,0-1,-26 9,37-17,0 0,-1-1,1 0,-1-1,0-1,0 0,0-1,0-1,0 0,0 0,-18-4,29 3,1-1,-1 1,0-1,1 1,-1-1,1 0,0 0,-1 0,1 0,0 0,0 0,0-1,1 1,-1-1,0 1,1-1,0 0,-1 1,1-1,0 0,1 0,-1 0,0 0,1-5,-9-18,4 14,-1 0,0 1,-1 0,0 0,-1 0,0 1,0 0,-1 1,-1 0,0 0,-17-12,23 19,0 0,1-1,0 1,0-1,0 0,0 0,0 0,0-1,1 1,0-1,-1 1,1-1,1 0,-1 0,-1-5,3 7,0-1,0 1,0-1,0 1,1 0,-1-1,1 1,0-1,0 1,0 0,0-1,0 1,0 0,1 0,-1 0,0 0,1 0,0 0,0 0,-1 1,1-1,0 1,0-1,0 1,1 0,3-2,4-3,0 1,0 1,1 0,-1 0,1 1,0 0,0 1,14-1,-18 2,0 1,0 0,0 0,0 1,0-1,-1 2,1-1,0 1,0 0,-1 0,1 1,-1 0,0 0,8 5,30 30,-1 1,63 75,-73-76,-8-11,-1-4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9T07:13:27.345"/>
    </inkml:context>
    <inkml:brush xml:id="br0">
      <inkml:brushProperty name="width" value="0.35" units="cm"/>
      <inkml:brushProperty name="height" value="0.35" units="cm"/>
      <inkml:brushProperty name="color" value="#FFFFFF"/>
      <inkml:brushProperty name="ignorePressure" value="1"/>
    </inkml:brush>
  </inkml:definitions>
  <inkml:trace contextRef="#ctx0" brushRef="#br0">3572 776,'-86'-4,"-139"-25,127 13,-542-48,289 24,146 13,-499-39,-13 51,454 18,206-1,-48-1,96-1,0-1,0-1,0 1,0-1,0-1,1 0,-1 0,-12-7,19 9,0 0,0 0,1 0,-1 0,0 0,1-1,-1 1,1-1,-1 1,1-1,0 0,-1 1,1-1,0 0,0 0,0 0,1 0,-1 0,0 0,1 0,-1 0,1 0,0 0,0-4,0 1,1 1,0 0,1 0,-1 1,1-1,0 0,-1 0,2 1,-1-1,0 1,6-7,4-2,0 1,1 0,0 0,0 1,19-10,-7 8,0 1,1 1,0 1,1 1,0 2,0 0,44-2,201 7,-166 5,204-2,188 6,0 36,-194-5,-295-38,0-1,0 0,0 0,0-1,17-3,-25 4,0 0,0 0,0-1,1 1,-1 0,0-1,0 1,0-1,0 1,1-1,-1 1,0-1,0 0,0 0,0 0,-1 1,1-1,0 0,0 0,0 0,-1 0,1 0,-1 0,1-1,0 1,-1 0,0 0,1 0,-1 0,0-1,0 1,1 0,-1 0,0-1,0 1,0 0,-1 0,1-1,0 1,0 0,-1 0,1 0,-1 0,1-1,-1 1,1 0,-1 0,0 0,-1-1,-6-11,0 1,-2 1,1 0,-1 0,-1 1,0 0,0 1,-1 0,0 1,-1 0,0 1,-15-6,-2 0,-1 2,-1 2,1 0,-50-5,-50-16,42 9,-182-28,216 42,-1 3,-108 6,154-1,-1 1,1 0,0 0,0 1,0 1,0-1,0 2,1-1,-1 1,1 1,0-1,1 2,0-1,0 1,0 0,1 1,0 0,0 0,1 0,0 1,0 0,1 0,1 1,-1-1,1 1,1 0,0 0,0 0,1 1,1-1,0 1,0-1,1 20,2-22,-1 0,2 0,-1 0,1 0,0-1,1 1,0-1,0 1,1-1,-1-1,1 1,1-1,0 0,-1 0,2 0,-1-1,8 5,16 11,1-2,53 24,-57-29,47 23,1-3,1-4,160 41,-183-64,0-2,0-2,71-7,-58 1,100 9,-100 1,18 1,154 37,45 22,-280-66,0 0,0-1,0 1,1-1,-1 1,0-1,0 0,0 0,0 0,1-1,-1 1,0-1,0 0,4-1,-7 1,1 1,-1 0,0-1,0 1,1-1,-1 1,0-1,0 1,0-1,1 1,-1-1,0 1,0-1,0 1,0-1,0 0,0 1,0-1,0 1,0-1,0 1,-1-1,1 1,0-1,0 1,0-1,-1 1,1-1,0 1,-1-1,-24-28,-16-6,-1 2,-2 2,-1 2,-93-45,69 43,-2 3,0 4,-78-17,50 25,-1 4,-175 2,-2 1,201 3,0-3,-106-26,148 23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9T07:13:32.642"/>
    </inkml:context>
    <inkml:brush xml:id="br0">
      <inkml:brushProperty name="width" value="0.35" units="cm"/>
      <inkml:brushProperty name="height" value="0.35" units="cm"/>
      <inkml:brushProperty name="color" value="#FFFFFF"/>
      <inkml:brushProperty name="ignorePressure" value="1"/>
    </inkml:brush>
  </inkml:definitions>
  <inkml:trace contextRef="#ctx0" brushRef="#br0">4191 391,'-1873'-30,"1576"23,257 6,-696-22,7-41,229-26,485 82,22 1,31-3,-34 9,255-54,486-40,1058 100,-382 69,-308-13,-809-46,1278 41,-1498-54,-63 4,-20-6,-1 0,0 1,0-1,0 0,0 0,1 0,-1 0,0 1,0-1,0 0,0 0,0 0,1 0,-1 1,0-1,0 0,0 0,0 1,0-1,0 0,0 0,0 0,0 1,0-1,0 0,0 0,0 1,0-1,0 0,0 0,0 1,0-1,0 0,0 0,-1 0,1 1,0-1,0 0,0 0,0 1,-3 1,0 0,0 0,0 0,0 0,0 0,0-1,0 1,-6 1,-34 10,-1-2,-1-1,-63 5,-149 1,220-15,-1269-22,159-4,293 113,390-27,264-47,-260-16,319-8,0-7,-193-48,331 64,-53-16,56 17,-1 0,0 0,1-1,-1 1,0 0,1 0,-1 0,1-1,-1 1,0 0,1 0,-1-1,1 1,-1-1,1 1,-1 0,1-1,-1 1,1-1,-1 1,1-1,0 0,-1 1,1-1,0 1,-1-1,1 0,0 1,0-1,0 0,0 1,0-1,-1 0,1 1,0-1,0 0,1 1,-1-1,0 0,0 1,0-1,0 1,0-1,1 0,-1 1,0-1,1 0,-1 1,0-1,1 1,-1-1,1 1,-1-1,1 1,-1-1,1 1,-1 0,1-1,-1 1,1 0,0-1,-1 1,1 0,-1 0,1 0,0-1,1 1,57-26,2 2,102-25,-157 47,95-25,1 4,1 5,132-6,501 17,-469 20,350 63,-464-46,198 12,-313-39,-38-3,0 0,-1 0,1 0,0 0,0 0,0 0,0 1,-1-1,1 0,0 0,0 0,0 0,0 1,0-1,-1 0,1 0,0 0,0 0,0 1,0-1,0 0,0 0,0 0,0 1,0-1,0 0,0 0,0 0,0 1,0-1,0 0,0 0,0 0,0 1,0-1,0 0,0 0,0 0,0 1,0-1,0 0,0 0,1 0,-1 1,0-1,0 0,0 0,0 0,0 0,1 0,-1 1,0-1,0 0,0 0,1 0,-1 0,0 0,0 0,1 0,-23 11,-53 14,0-4,-1-3,-109 12,178-29,-74 9,-1-4,0-4,0-4,0-2,-147-29,-366-68,404 78,-229 3,-606 27,941-11,-1-5,-97-22,24 3,159 29,-1-1,1 0,-1 0,1 0,0 0,-1 0,1 0,0 0,-1 0,1 0,-1 0,1-1,0 1,-1 0,1 0,0 0,-1 0,1 0,0-1,-1 1,1 0,0 0,-1-1,1 1,0 0,0 0,-1-1,1 1,0 0,0-1,0 1,-1 0,1-1,0 1,0 0,0-1,11-10,26-5,-4 5,0 2,0 2,1 1,41-2,140 3,-140 6,5-2,1 4,0 4,-1 3,-1 4,143 44,-125-25,-2 4,152 83,-210-96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76221-C63D-424F-9C11-E4F73C157F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580D7B-1B10-4BAD-9751-456F8BD57F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0D6EE3-8DB4-40FA-A971-5D8CAF4B8BE9}"/>
              </a:ext>
            </a:extLst>
          </p:cNvPr>
          <p:cNvSpPr>
            <a:spLocks noGrp="1"/>
          </p:cNvSpPr>
          <p:nvPr>
            <p:ph type="dt" sz="half" idx="10"/>
          </p:nvPr>
        </p:nvSpPr>
        <p:spPr/>
        <p:txBody>
          <a:bodyPr/>
          <a:lstStyle/>
          <a:p>
            <a:fld id="{E5B47AB5-5699-4AE8-B375-1D419196B7C1}" type="datetimeFigureOut">
              <a:rPr lang="en-US" smtClean="0"/>
              <a:t>7/19/2020</a:t>
            </a:fld>
            <a:endParaRPr lang="en-US"/>
          </a:p>
        </p:txBody>
      </p:sp>
      <p:sp>
        <p:nvSpPr>
          <p:cNvPr id="5" name="Footer Placeholder 4">
            <a:extLst>
              <a:ext uri="{FF2B5EF4-FFF2-40B4-BE49-F238E27FC236}">
                <a16:creationId xmlns:a16="http://schemas.microsoft.com/office/drawing/2014/main" id="{74268CDF-6911-48BA-9B10-9422F7DE50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ACFA6C-241D-402D-9BFF-BC1D9896E9D4}"/>
              </a:ext>
            </a:extLst>
          </p:cNvPr>
          <p:cNvSpPr>
            <a:spLocks noGrp="1"/>
          </p:cNvSpPr>
          <p:nvPr>
            <p:ph type="sldNum" sz="quarter" idx="12"/>
          </p:nvPr>
        </p:nvSpPr>
        <p:spPr/>
        <p:txBody>
          <a:bodyPr/>
          <a:lstStyle/>
          <a:p>
            <a:fld id="{EDCFA858-F0A6-4A52-BDBD-F4A2714EA797}" type="slidenum">
              <a:rPr lang="en-US" smtClean="0"/>
              <a:t>‹#›</a:t>
            </a:fld>
            <a:endParaRPr lang="en-US"/>
          </a:p>
        </p:txBody>
      </p:sp>
    </p:spTree>
    <p:extLst>
      <p:ext uri="{BB962C8B-B14F-4D97-AF65-F5344CB8AC3E}">
        <p14:creationId xmlns:p14="http://schemas.microsoft.com/office/powerpoint/2010/main" val="3643840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57081-AB18-4857-8388-F9DD769DBA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8023ED-1906-43BE-9FD4-2E3D58C172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FE42AC-EA73-4A44-8AFF-A7A7DDB0DE98}"/>
              </a:ext>
            </a:extLst>
          </p:cNvPr>
          <p:cNvSpPr>
            <a:spLocks noGrp="1"/>
          </p:cNvSpPr>
          <p:nvPr>
            <p:ph type="dt" sz="half" idx="10"/>
          </p:nvPr>
        </p:nvSpPr>
        <p:spPr/>
        <p:txBody>
          <a:bodyPr/>
          <a:lstStyle/>
          <a:p>
            <a:fld id="{E5B47AB5-5699-4AE8-B375-1D419196B7C1}" type="datetimeFigureOut">
              <a:rPr lang="en-US" smtClean="0"/>
              <a:t>7/19/2020</a:t>
            </a:fld>
            <a:endParaRPr lang="en-US"/>
          </a:p>
        </p:txBody>
      </p:sp>
      <p:sp>
        <p:nvSpPr>
          <p:cNvPr id="5" name="Footer Placeholder 4">
            <a:extLst>
              <a:ext uri="{FF2B5EF4-FFF2-40B4-BE49-F238E27FC236}">
                <a16:creationId xmlns:a16="http://schemas.microsoft.com/office/drawing/2014/main" id="{3E98A13E-DBB5-478B-A2A9-51F5675A27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ED061-8B79-48B2-BD56-4FB432977ED1}"/>
              </a:ext>
            </a:extLst>
          </p:cNvPr>
          <p:cNvSpPr>
            <a:spLocks noGrp="1"/>
          </p:cNvSpPr>
          <p:nvPr>
            <p:ph type="sldNum" sz="quarter" idx="12"/>
          </p:nvPr>
        </p:nvSpPr>
        <p:spPr/>
        <p:txBody>
          <a:bodyPr/>
          <a:lstStyle/>
          <a:p>
            <a:fld id="{EDCFA858-F0A6-4A52-BDBD-F4A2714EA797}" type="slidenum">
              <a:rPr lang="en-US" smtClean="0"/>
              <a:t>‹#›</a:t>
            </a:fld>
            <a:endParaRPr lang="en-US"/>
          </a:p>
        </p:txBody>
      </p:sp>
    </p:spTree>
    <p:extLst>
      <p:ext uri="{BB962C8B-B14F-4D97-AF65-F5344CB8AC3E}">
        <p14:creationId xmlns:p14="http://schemas.microsoft.com/office/powerpoint/2010/main" val="2009150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B6489E-E3C3-48DB-BE2B-E30B13E34D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8F05AE-19AF-462B-9EFC-B9A5355B54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E32240-3412-4E32-8690-291B99678F7B}"/>
              </a:ext>
            </a:extLst>
          </p:cNvPr>
          <p:cNvSpPr>
            <a:spLocks noGrp="1"/>
          </p:cNvSpPr>
          <p:nvPr>
            <p:ph type="dt" sz="half" idx="10"/>
          </p:nvPr>
        </p:nvSpPr>
        <p:spPr/>
        <p:txBody>
          <a:bodyPr/>
          <a:lstStyle/>
          <a:p>
            <a:fld id="{E5B47AB5-5699-4AE8-B375-1D419196B7C1}" type="datetimeFigureOut">
              <a:rPr lang="en-US" smtClean="0"/>
              <a:t>7/19/2020</a:t>
            </a:fld>
            <a:endParaRPr lang="en-US"/>
          </a:p>
        </p:txBody>
      </p:sp>
      <p:sp>
        <p:nvSpPr>
          <p:cNvPr id="5" name="Footer Placeholder 4">
            <a:extLst>
              <a:ext uri="{FF2B5EF4-FFF2-40B4-BE49-F238E27FC236}">
                <a16:creationId xmlns:a16="http://schemas.microsoft.com/office/drawing/2014/main" id="{77066AD6-B57D-421F-B9CF-C20F322FF1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3ED92B-426E-46EA-AC4D-2EDB8DB2BE29}"/>
              </a:ext>
            </a:extLst>
          </p:cNvPr>
          <p:cNvSpPr>
            <a:spLocks noGrp="1"/>
          </p:cNvSpPr>
          <p:nvPr>
            <p:ph type="sldNum" sz="quarter" idx="12"/>
          </p:nvPr>
        </p:nvSpPr>
        <p:spPr/>
        <p:txBody>
          <a:bodyPr/>
          <a:lstStyle/>
          <a:p>
            <a:fld id="{EDCFA858-F0A6-4A52-BDBD-F4A2714EA797}" type="slidenum">
              <a:rPr lang="en-US" smtClean="0"/>
              <a:t>‹#›</a:t>
            </a:fld>
            <a:endParaRPr lang="en-US"/>
          </a:p>
        </p:txBody>
      </p:sp>
    </p:spTree>
    <p:extLst>
      <p:ext uri="{BB962C8B-B14F-4D97-AF65-F5344CB8AC3E}">
        <p14:creationId xmlns:p14="http://schemas.microsoft.com/office/powerpoint/2010/main" val="4213511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6A532-91A8-4F0A-8624-1F979A7AF7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F63A92-3416-4726-BDE6-BEE242807F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222676-596A-4DD9-AC57-3EBB39230130}"/>
              </a:ext>
            </a:extLst>
          </p:cNvPr>
          <p:cNvSpPr>
            <a:spLocks noGrp="1"/>
          </p:cNvSpPr>
          <p:nvPr>
            <p:ph type="dt" sz="half" idx="10"/>
          </p:nvPr>
        </p:nvSpPr>
        <p:spPr/>
        <p:txBody>
          <a:bodyPr/>
          <a:lstStyle/>
          <a:p>
            <a:fld id="{E5B47AB5-5699-4AE8-B375-1D419196B7C1}" type="datetimeFigureOut">
              <a:rPr lang="en-US" smtClean="0"/>
              <a:t>7/19/2020</a:t>
            </a:fld>
            <a:endParaRPr lang="en-US"/>
          </a:p>
        </p:txBody>
      </p:sp>
      <p:sp>
        <p:nvSpPr>
          <p:cNvPr id="5" name="Footer Placeholder 4">
            <a:extLst>
              <a:ext uri="{FF2B5EF4-FFF2-40B4-BE49-F238E27FC236}">
                <a16:creationId xmlns:a16="http://schemas.microsoft.com/office/drawing/2014/main" id="{D4E01B48-63E7-4A17-94B6-67A9738BF0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2A43A-9A37-40F1-9863-CEE340683001}"/>
              </a:ext>
            </a:extLst>
          </p:cNvPr>
          <p:cNvSpPr>
            <a:spLocks noGrp="1"/>
          </p:cNvSpPr>
          <p:nvPr>
            <p:ph type="sldNum" sz="quarter" idx="12"/>
          </p:nvPr>
        </p:nvSpPr>
        <p:spPr/>
        <p:txBody>
          <a:bodyPr/>
          <a:lstStyle/>
          <a:p>
            <a:fld id="{EDCFA858-F0A6-4A52-BDBD-F4A2714EA797}" type="slidenum">
              <a:rPr lang="en-US" smtClean="0"/>
              <a:t>‹#›</a:t>
            </a:fld>
            <a:endParaRPr lang="en-US"/>
          </a:p>
        </p:txBody>
      </p:sp>
    </p:spTree>
    <p:extLst>
      <p:ext uri="{BB962C8B-B14F-4D97-AF65-F5344CB8AC3E}">
        <p14:creationId xmlns:p14="http://schemas.microsoft.com/office/powerpoint/2010/main" val="708246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5F413-3A68-4685-A207-8D1E865FA1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7F1176-8266-421E-85D0-7BBFCD9040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C57187-E1F7-4D98-B9FB-A12422ADFCD4}"/>
              </a:ext>
            </a:extLst>
          </p:cNvPr>
          <p:cNvSpPr>
            <a:spLocks noGrp="1"/>
          </p:cNvSpPr>
          <p:nvPr>
            <p:ph type="dt" sz="half" idx="10"/>
          </p:nvPr>
        </p:nvSpPr>
        <p:spPr/>
        <p:txBody>
          <a:bodyPr/>
          <a:lstStyle/>
          <a:p>
            <a:fld id="{E5B47AB5-5699-4AE8-B375-1D419196B7C1}" type="datetimeFigureOut">
              <a:rPr lang="en-US" smtClean="0"/>
              <a:t>7/19/2020</a:t>
            </a:fld>
            <a:endParaRPr lang="en-US"/>
          </a:p>
        </p:txBody>
      </p:sp>
      <p:sp>
        <p:nvSpPr>
          <p:cNvPr id="5" name="Footer Placeholder 4">
            <a:extLst>
              <a:ext uri="{FF2B5EF4-FFF2-40B4-BE49-F238E27FC236}">
                <a16:creationId xmlns:a16="http://schemas.microsoft.com/office/drawing/2014/main" id="{14700601-5F20-47CD-A116-322E3C680D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D7392E-1D5A-4453-B4A1-D8854F06760C}"/>
              </a:ext>
            </a:extLst>
          </p:cNvPr>
          <p:cNvSpPr>
            <a:spLocks noGrp="1"/>
          </p:cNvSpPr>
          <p:nvPr>
            <p:ph type="sldNum" sz="quarter" idx="12"/>
          </p:nvPr>
        </p:nvSpPr>
        <p:spPr/>
        <p:txBody>
          <a:bodyPr/>
          <a:lstStyle/>
          <a:p>
            <a:fld id="{EDCFA858-F0A6-4A52-BDBD-F4A2714EA797}" type="slidenum">
              <a:rPr lang="en-US" smtClean="0"/>
              <a:t>‹#›</a:t>
            </a:fld>
            <a:endParaRPr lang="en-US"/>
          </a:p>
        </p:txBody>
      </p:sp>
    </p:spTree>
    <p:extLst>
      <p:ext uri="{BB962C8B-B14F-4D97-AF65-F5344CB8AC3E}">
        <p14:creationId xmlns:p14="http://schemas.microsoft.com/office/powerpoint/2010/main" val="3060764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9D55B-67BA-47B7-B2E8-C05921F612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668D4B-4B84-4166-A43F-613610CACF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3C30B2-1252-4D71-B6D2-E639FA9F54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BCE070-598D-42B6-A6E1-D31AE08AD7DF}"/>
              </a:ext>
            </a:extLst>
          </p:cNvPr>
          <p:cNvSpPr>
            <a:spLocks noGrp="1"/>
          </p:cNvSpPr>
          <p:nvPr>
            <p:ph type="dt" sz="half" idx="10"/>
          </p:nvPr>
        </p:nvSpPr>
        <p:spPr/>
        <p:txBody>
          <a:bodyPr/>
          <a:lstStyle/>
          <a:p>
            <a:fld id="{E5B47AB5-5699-4AE8-B375-1D419196B7C1}" type="datetimeFigureOut">
              <a:rPr lang="en-US" smtClean="0"/>
              <a:t>7/19/2020</a:t>
            </a:fld>
            <a:endParaRPr lang="en-US"/>
          </a:p>
        </p:txBody>
      </p:sp>
      <p:sp>
        <p:nvSpPr>
          <p:cNvPr id="6" name="Footer Placeholder 5">
            <a:extLst>
              <a:ext uri="{FF2B5EF4-FFF2-40B4-BE49-F238E27FC236}">
                <a16:creationId xmlns:a16="http://schemas.microsoft.com/office/drawing/2014/main" id="{19BBDB31-9CFF-408D-BF09-987C174843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37C0BB-04E7-4020-B0EE-4CC407DA421C}"/>
              </a:ext>
            </a:extLst>
          </p:cNvPr>
          <p:cNvSpPr>
            <a:spLocks noGrp="1"/>
          </p:cNvSpPr>
          <p:nvPr>
            <p:ph type="sldNum" sz="quarter" idx="12"/>
          </p:nvPr>
        </p:nvSpPr>
        <p:spPr/>
        <p:txBody>
          <a:bodyPr/>
          <a:lstStyle/>
          <a:p>
            <a:fld id="{EDCFA858-F0A6-4A52-BDBD-F4A2714EA797}" type="slidenum">
              <a:rPr lang="en-US" smtClean="0"/>
              <a:t>‹#›</a:t>
            </a:fld>
            <a:endParaRPr lang="en-US"/>
          </a:p>
        </p:txBody>
      </p:sp>
    </p:spTree>
    <p:extLst>
      <p:ext uri="{BB962C8B-B14F-4D97-AF65-F5344CB8AC3E}">
        <p14:creationId xmlns:p14="http://schemas.microsoft.com/office/powerpoint/2010/main" val="1529917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447A7-2445-4033-9015-4FCEA72D28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7C94E3-2C4E-4366-8F1D-F5A308D619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8B76AE-A914-4648-B3C7-D4817B7C79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2633A6-B1BF-48ED-BEA4-D7E69F0FA6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82ACAC-E1BF-42B2-A769-0A9444F641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53CA9F-DF45-43D4-9BA5-BA2D02B0DE2A}"/>
              </a:ext>
            </a:extLst>
          </p:cNvPr>
          <p:cNvSpPr>
            <a:spLocks noGrp="1"/>
          </p:cNvSpPr>
          <p:nvPr>
            <p:ph type="dt" sz="half" idx="10"/>
          </p:nvPr>
        </p:nvSpPr>
        <p:spPr/>
        <p:txBody>
          <a:bodyPr/>
          <a:lstStyle/>
          <a:p>
            <a:fld id="{E5B47AB5-5699-4AE8-B375-1D419196B7C1}" type="datetimeFigureOut">
              <a:rPr lang="en-US" smtClean="0"/>
              <a:t>7/19/2020</a:t>
            </a:fld>
            <a:endParaRPr lang="en-US"/>
          </a:p>
        </p:txBody>
      </p:sp>
      <p:sp>
        <p:nvSpPr>
          <p:cNvPr id="8" name="Footer Placeholder 7">
            <a:extLst>
              <a:ext uri="{FF2B5EF4-FFF2-40B4-BE49-F238E27FC236}">
                <a16:creationId xmlns:a16="http://schemas.microsoft.com/office/drawing/2014/main" id="{7DC920D9-BA78-4E4F-B142-41EFCFC08C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C289BC-6CF7-4DFB-B14E-E480E1250714}"/>
              </a:ext>
            </a:extLst>
          </p:cNvPr>
          <p:cNvSpPr>
            <a:spLocks noGrp="1"/>
          </p:cNvSpPr>
          <p:nvPr>
            <p:ph type="sldNum" sz="quarter" idx="12"/>
          </p:nvPr>
        </p:nvSpPr>
        <p:spPr/>
        <p:txBody>
          <a:bodyPr/>
          <a:lstStyle/>
          <a:p>
            <a:fld id="{EDCFA858-F0A6-4A52-BDBD-F4A2714EA797}" type="slidenum">
              <a:rPr lang="en-US" smtClean="0"/>
              <a:t>‹#›</a:t>
            </a:fld>
            <a:endParaRPr lang="en-US"/>
          </a:p>
        </p:txBody>
      </p:sp>
    </p:spTree>
    <p:extLst>
      <p:ext uri="{BB962C8B-B14F-4D97-AF65-F5344CB8AC3E}">
        <p14:creationId xmlns:p14="http://schemas.microsoft.com/office/powerpoint/2010/main" val="3355874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7B2EE-6583-418F-B46A-1009EC8E09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D8EFD4-5265-4B1D-8885-91C12EDF50E9}"/>
              </a:ext>
            </a:extLst>
          </p:cNvPr>
          <p:cNvSpPr>
            <a:spLocks noGrp="1"/>
          </p:cNvSpPr>
          <p:nvPr>
            <p:ph type="dt" sz="half" idx="10"/>
          </p:nvPr>
        </p:nvSpPr>
        <p:spPr/>
        <p:txBody>
          <a:bodyPr/>
          <a:lstStyle/>
          <a:p>
            <a:fld id="{E5B47AB5-5699-4AE8-B375-1D419196B7C1}" type="datetimeFigureOut">
              <a:rPr lang="en-US" smtClean="0"/>
              <a:t>7/19/2020</a:t>
            </a:fld>
            <a:endParaRPr lang="en-US"/>
          </a:p>
        </p:txBody>
      </p:sp>
      <p:sp>
        <p:nvSpPr>
          <p:cNvPr id="4" name="Footer Placeholder 3">
            <a:extLst>
              <a:ext uri="{FF2B5EF4-FFF2-40B4-BE49-F238E27FC236}">
                <a16:creationId xmlns:a16="http://schemas.microsoft.com/office/drawing/2014/main" id="{1EDE0BD7-1E81-48BA-BCEC-FD088715FB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99FDFE-4F2D-4751-AD79-51A047FABD6B}"/>
              </a:ext>
            </a:extLst>
          </p:cNvPr>
          <p:cNvSpPr>
            <a:spLocks noGrp="1"/>
          </p:cNvSpPr>
          <p:nvPr>
            <p:ph type="sldNum" sz="quarter" idx="12"/>
          </p:nvPr>
        </p:nvSpPr>
        <p:spPr/>
        <p:txBody>
          <a:bodyPr/>
          <a:lstStyle/>
          <a:p>
            <a:fld id="{EDCFA858-F0A6-4A52-BDBD-F4A2714EA797}" type="slidenum">
              <a:rPr lang="en-US" smtClean="0"/>
              <a:t>‹#›</a:t>
            </a:fld>
            <a:endParaRPr lang="en-US"/>
          </a:p>
        </p:txBody>
      </p:sp>
    </p:spTree>
    <p:extLst>
      <p:ext uri="{BB962C8B-B14F-4D97-AF65-F5344CB8AC3E}">
        <p14:creationId xmlns:p14="http://schemas.microsoft.com/office/powerpoint/2010/main" val="660416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84F40F-2A25-457C-9BF8-820CC2B38A03}"/>
              </a:ext>
            </a:extLst>
          </p:cNvPr>
          <p:cNvSpPr>
            <a:spLocks noGrp="1"/>
          </p:cNvSpPr>
          <p:nvPr>
            <p:ph type="dt" sz="half" idx="10"/>
          </p:nvPr>
        </p:nvSpPr>
        <p:spPr/>
        <p:txBody>
          <a:bodyPr/>
          <a:lstStyle/>
          <a:p>
            <a:fld id="{E5B47AB5-5699-4AE8-B375-1D419196B7C1}" type="datetimeFigureOut">
              <a:rPr lang="en-US" smtClean="0"/>
              <a:t>7/19/2020</a:t>
            </a:fld>
            <a:endParaRPr lang="en-US"/>
          </a:p>
        </p:txBody>
      </p:sp>
      <p:sp>
        <p:nvSpPr>
          <p:cNvPr id="3" name="Footer Placeholder 2">
            <a:extLst>
              <a:ext uri="{FF2B5EF4-FFF2-40B4-BE49-F238E27FC236}">
                <a16:creationId xmlns:a16="http://schemas.microsoft.com/office/drawing/2014/main" id="{9F972FB6-2119-4B90-8B53-4529190FDF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FB6EF3-FE4E-4694-B95A-08EF5044A1A9}"/>
              </a:ext>
            </a:extLst>
          </p:cNvPr>
          <p:cNvSpPr>
            <a:spLocks noGrp="1"/>
          </p:cNvSpPr>
          <p:nvPr>
            <p:ph type="sldNum" sz="quarter" idx="12"/>
          </p:nvPr>
        </p:nvSpPr>
        <p:spPr/>
        <p:txBody>
          <a:bodyPr/>
          <a:lstStyle/>
          <a:p>
            <a:fld id="{EDCFA858-F0A6-4A52-BDBD-F4A2714EA797}" type="slidenum">
              <a:rPr lang="en-US" smtClean="0"/>
              <a:t>‹#›</a:t>
            </a:fld>
            <a:endParaRPr lang="en-US"/>
          </a:p>
        </p:txBody>
      </p:sp>
    </p:spTree>
    <p:extLst>
      <p:ext uri="{BB962C8B-B14F-4D97-AF65-F5344CB8AC3E}">
        <p14:creationId xmlns:p14="http://schemas.microsoft.com/office/powerpoint/2010/main" val="1088618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1159D-6077-471D-9E46-04780776AB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81700D-B3D5-4806-80F7-74F6AFF60D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A2B092-D511-4D58-937C-E48C1C84BC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65254A-CC78-4304-92F0-F74C2AE05814}"/>
              </a:ext>
            </a:extLst>
          </p:cNvPr>
          <p:cNvSpPr>
            <a:spLocks noGrp="1"/>
          </p:cNvSpPr>
          <p:nvPr>
            <p:ph type="dt" sz="half" idx="10"/>
          </p:nvPr>
        </p:nvSpPr>
        <p:spPr/>
        <p:txBody>
          <a:bodyPr/>
          <a:lstStyle/>
          <a:p>
            <a:fld id="{E5B47AB5-5699-4AE8-B375-1D419196B7C1}" type="datetimeFigureOut">
              <a:rPr lang="en-US" smtClean="0"/>
              <a:t>7/19/2020</a:t>
            </a:fld>
            <a:endParaRPr lang="en-US"/>
          </a:p>
        </p:txBody>
      </p:sp>
      <p:sp>
        <p:nvSpPr>
          <p:cNvPr id="6" name="Footer Placeholder 5">
            <a:extLst>
              <a:ext uri="{FF2B5EF4-FFF2-40B4-BE49-F238E27FC236}">
                <a16:creationId xmlns:a16="http://schemas.microsoft.com/office/drawing/2014/main" id="{ED7E2CDB-1CF0-4C4A-918D-C362EF5848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A64F87-B116-4B60-BBEA-99A6BF394977}"/>
              </a:ext>
            </a:extLst>
          </p:cNvPr>
          <p:cNvSpPr>
            <a:spLocks noGrp="1"/>
          </p:cNvSpPr>
          <p:nvPr>
            <p:ph type="sldNum" sz="quarter" idx="12"/>
          </p:nvPr>
        </p:nvSpPr>
        <p:spPr/>
        <p:txBody>
          <a:bodyPr/>
          <a:lstStyle/>
          <a:p>
            <a:fld id="{EDCFA858-F0A6-4A52-BDBD-F4A2714EA797}" type="slidenum">
              <a:rPr lang="en-US" smtClean="0"/>
              <a:t>‹#›</a:t>
            </a:fld>
            <a:endParaRPr lang="en-US"/>
          </a:p>
        </p:txBody>
      </p:sp>
    </p:spTree>
    <p:extLst>
      <p:ext uri="{BB962C8B-B14F-4D97-AF65-F5344CB8AC3E}">
        <p14:creationId xmlns:p14="http://schemas.microsoft.com/office/powerpoint/2010/main" val="28443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4F32C-93C8-4FF8-9AFD-B8112CD127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C43816-BDAE-427B-A9BA-9F38EC29B5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85D73F-357F-45B6-B353-3AFF0C26D7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7B27AB-EB24-471E-AABC-8AC3F3D6DB46}"/>
              </a:ext>
            </a:extLst>
          </p:cNvPr>
          <p:cNvSpPr>
            <a:spLocks noGrp="1"/>
          </p:cNvSpPr>
          <p:nvPr>
            <p:ph type="dt" sz="half" idx="10"/>
          </p:nvPr>
        </p:nvSpPr>
        <p:spPr/>
        <p:txBody>
          <a:bodyPr/>
          <a:lstStyle/>
          <a:p>
            <a:fld id="{E5B47AB5-5699-4AE8-B375-1D419196B7C1}" type="datetimeFigureOut">
              <a:rPr lang="en-US" smtClean="0"/>
              <a:t>7/19/2020</a:t>
            </a:fld>
            <a:endParaRPr lang="en-US"/>
          </a:p>
        </p:txBody>
      </p:sp>
      <p:sp>
        <p:nvSpPr>
          <p:cNvPr id="6" name="Footer Placeholder 5">
            <a:extLst>
              <a:ext uri="{FF2B5EF4-FFF2-40B4-BE49-F238E27FC236}">
                <a16:creationId xmlns:a16="http://schemas.microsoft.com/office/drawing/2014/main" id="{B327BFAF-07CB-4A3D-B66A-C1307366F3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8D425A-0E6B-4CF9-A81F-3C787A22240B}"/>
              </a:ext>
            </a:extLst>
          </p:cNvPr>
          <p:cNvSpPr>
            <a:spLocks noGrp="1"/>
          </p:cNvSpPr>
          <p:nvPr>
            <p:ph type="sldNum" sz="quarter" idx="12"/>
          </p:nvPr>
        </p:nvSpPr>
        <p:spPr/>
        <p:txBody>
          <a:bodyPr/>
          <a:lstStyle/>
          <a:p>
            <a:fld id="{EDCFA858-F0A6-4A52-BDBD-F4A2714EA797}" type="slidenum">
              <a:rPr lang="en-US" smtClean="0"/>
              <a:t>‹#›</a:t>
            </a:fld>
            <a:endParaRPr lang="en-US"/>
          </a:p>
        </p:txBody>
      </p:sp>
    </p:spTree>
    <p:extLst>
      <p:ext uri="{BB962C8B-B14F-4D97-AF65-F5344CB8AC3E}">
        <p14:creationId xmlns:p14="http://schemas.microsoft.com/office/powerpoint/2010/main" val="1269325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241E52-3AA4-4272-8F60-02A6F46563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FEBAE1-EF5F-4DD7-AFC6-0D1AED58B8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498F55-734B-4E6F-A5F5-0CB4276995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B47AB5-5699-4AE8-B375-1D419196B7C1}" type="datetimeFigureOut">
              <a:rPr lang="en-US" smtClean="0"/>
              <a:t>7/19/2020</a:t>
            </a:fld>
            <a:endParaRPr lang="en-US"/>
          </a:p>
        </p:txBody>
      </p:sp>
      <p:sp>
        <p:nvSpPr>
          <p:cNvPr id="5" name="Footer Placeholder 4">
            <a:extLst>
              <a:ext uri="{FF2B5EF4-FFF2-40B4-BE49-F238E27FC236}">
                <a16:creationId xmlns:a16="http://schemas.microsoft.com/office/drawing/2014/main" id="{5D5CFC47-369C-439F-9881-402676CDFF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7C8353-93B6-4361-9B50-9F62292F9A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CFA858-F0A6-4A52-BDBD-F4A2714EA797}" type="slidenum">
              <a:rPr lang="en-US" smtClean="0"/>
              <a:t>‹#›</a:t>
            </a:fld>
            <a:endParaRPr lang="en-US"/>
          </a:p>
        </p:txBody>
      </p:sp>
    </p:spTree>
    <p:extLst>
      <p:ext uri="{BB962C8B-B14F-4D97-AF65-F5344CB8AC3E}">
        <p14:creationId xmlns:p14="http://schemas.microsoft.com/office/powerpoint/2010/main" val="1830205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customXml" Target="../ink/ink6.xml"/><Relationship Id="rId7" Type="http://schemas.openxmlformats.org/officeDocument/2006/relationships/customXml" Target="../ink/ink8.xml"/><Relationship Id="rId2" Type="http://schemas.openxmlformats.org/officeDocument/2006/relationships/image" Target="../media/image15.png"/><Relationship Id="rId1" Type="http://schemas.openxmlformats.org/officeDocument/2006/relationships/slideLayout" Target="../slideLayouts/slideLayout9.xml"/><Relationship Id="rId6" Type="http://schemas.openxmlformats.org/officeDocument/2006/relationships/image" Target="../media/image16.png"/><Relationship Id="rId5" Type="http://schemas.openxmlformats.org/officeDocument/2006/relationships/customXml" Target="../ink/ink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customXml" Target="../ink/ink9.xml"/><Relationship Id="rId7" Type="http://schemas.openxmlformats.org/officeDocument/2006/relationships/customXml" Target="../ink/ink11.xml"/><Relationship Id="rId2" Type="http://schemas.openxmlformats.org/officeDocument/2006/relationships/image" Target="../media/image18.png"/><Relationship Id="rId1" Type="http://schemas.openxmlformats.org/officeDocument/2006/relationships/slideLayout" Target="../slideLayouts/slideLayout9.xml"/><Relationship Id="rId6" Type="http://schemas.openxmlformats.org/officeDocument/2006/relationships/image" Target="../media/image20.png"/><Relationship Id="rId5" Type="http://schemas.openxmlformats.org/officeDocument/2006/relationships/customXml" Target="../ink/ink10.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22.png"/><Relationship Id="rId1" Type="http://schemas.openxmlformats.org/officeDocument/2006/relationships/slideLayout" Target="../slideLayouts/slideLayout9.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mrmanian/Coursera_Capstone/blob/master/Capstone%20Project%20Report.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newjersey-demographics.com/counties_by_population" TargetMode="External"/><Relationship Id="rId2" Type="http://schemas.openxmlformats.org/officeDocument/2006/relationships/hyperlink" Target="https://en.wikipedia.org/wiki/List_of_municipalities_in_New_Jersey" TargetMode="External"/><Relationship Id="rId1" Type="http://schemas.openxmlformats.org/officeDocument/2006/relationships/slideLayout" Target="../slideLayouts/slideLayout2.xml"/><Relationship Id="rId4" Type="http://schemas.openxmlformats.org/officeDocument/2006/relationships/hyperlink" Target="https://www.indexmundi.com/facts/united-states/quick-facts/new-jersey/median-household-income#table"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7.png"/><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customXml" Target="../ink/ink2.xml"/><Relationship Id="rId7" Type="http://schemas.openxmlformats.org/officeDocument/2006/relationships/customXml" Target="../ink/ink4.xml"/><Relationship Id="rId2" Type="http://schemas.openxmlformats.org/officeDocument/2006/relationships/image" Target="../media/image9.png"/><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customXml" Target="../ink/ink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3.png"/><Relationship Id="rId1" Type="http://schemas.openxmlformats.org/officeDocument/2006/relationships/slideLayout" Target="../slideLayouts/slideLayout9.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5599422-5F0A-4BDB-9E56-08CE259C7B17}"/>
              </a:ext>
            </a:extLst>
          </p:cNvPr>
          <p:cNvSpPr>
            <a:spLocks noGrp="1"/>
          </p:cNvSpPr>
          <p:nvPr>
            <p:ph type="ctrTitle"/>
          </p:nvPr>
        </p:nvSpPr>
        <p:spPr>
          <a:xfrm>
            <a:off x="1524003" y="1999615"/>
            <a:ext cx="9144000" cy="2764028"/>
          </a:xfrm>
        </p:spPr>
        <p:txBody>
          <a:bodyPr anchor="ctr">
            <a:normAutofit/>
          </a:bodyPr>
          <a:lstStyle/>
          <a:p>
            <a:r>
              <a:rPr lang="en-US" sz="6100" b="1"/>
              <a:t>Optimal Locations to Build Additional Hospitals in New Jersey</a:t>
            </a:r>
            <a:endParaRPr lang="en-US" sz="6100"/>
          </a:p>
        </p:txBody>
      </p:sp>
      <p:sp>
        <p:nvSpPr>
          <p:cNvPr id="3" name="Subtitle 2">
            <a:extLst>
              <a:ext uri="{FF2B5EF4-FFF2-40B4-BE49-F238E27FC236}">
                <a16:creationId xmlns:a16="http://schemas.microsoft.com/office/drawing/2014/main" id="{74142C47-01C8-4B67-89DC-B3A015AE3500}"/>
              </a:ext>
            </a:extLst>
          </p:cNvPr>
          <p:cNvSpPr>
            <a:spLocks noGrp="1"/>
          </p:cNvSpPr>
          <p:nvPr>
            <p:ph type="subTitle" idx="1"/>
          </p:nvPr>
        </p:nvSpPr>
        <p:spPr>
          <a:xfrm>
            <a:off x="1966912" y="5645150"/>
            <a:ext cx="8258176" cy="631825"/>
          </a:xfrm>
        </p:spPr>
        <p:txBody>
          <a:bodyPr anchor="ctr">
            <a:normAutofit/>
          </a:bodyPr>
          <a:lstStyle/>
          <a:p>
            <a:r>
              <a:rPr lang="en-US" sz="1500"/>
              <a:t>IBM Data Science Capstone Presentation</a:t>
            </a:r>
          </a:p>
          <a:p>
            <a:r>
              <a:rPr lang="en-US" sz="1500"/>
              <a:t>By: Michael Manian</a:t>
            </a:r>
          </a:p>
        </p:txBody>
      </p:sp>
      <p:sp>
        <p:nvSpPr>
          <p:cNvPr id="31"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8216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F214A8-C827-4563-ACB6-90973CCEEE14}"/>
              </a:ext>
            </a:extLst>
          </p:cNvPr>
          <p:cNvSpPr>
            <a:spLocks noGrp="1"/>
          </p:cNvSpPr>
          <p:nvPr>
            <p:ph type="title"/>
          </p:nvPr>
        </p:nvSpPr>
        <p:spPr>
          <a:xfrm>
            <a:off x="429768" y="411480"/>
            <a:ext cx="11201400" cy="1106424"/>
          </a:xfrm>
        </p:spPr>
        <p:txBody>
          <a:bodyPr vert="horz" lIns="91440" tIns="45720" rIns="91440" bIns="45720" rtlCol="0" anchor="ctr">
            <a:normAutofit/>
          </a:bodyPr>
          <a:lstStyle/>
          <a:p>
            <a:r>
              <a:rPr lang="en-US" sz="3600" kern="1200">
                <a:solidFill>
                  <a:schemeClr val="tx1"/>
                </a:solidFill>
                <a:latin typeface="+mj-lt"/>
                <a:ea typeface="+mj-ea"/>
                <a:cs typeface="+mj-cs"/>
              </a:rPr>
              <a:t>Population vs # of Hospitals</a:t>
            </a:r>
          </a:p>
        </p:txBody>
      </p:sp>
      <p:sp>
        <p:nvSpPr>
          <p:cNvPr id="19" name="Rectangle 18">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21" name="Rectangle 20">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D9E9D2C4-89C8-456A-8EEA-259CE3D60F6E}"/>
              </a:ext>
            </a:extLst>
          </p:cNvPr>
          <p:cNvSpPr>
            <a:spLocks noGrp="1"/>
          </p:cNvSpPr>
          <p:nvPr>
            <p:ph type="body" sz="half" idx="2"/>
          </p:nvPr>
        </p:nvSpPr>
        <p:spPr>
          <a:xfrm>
            <a:off x="7938752" y="2020824"/>
            <a:ext cx="3455097" cy="3959352"/>
          </a:xfrm>
        </p:spPr>
        <p:txBody>
          <a:bodyPr vert="horz" lIns="91440" tIns="45720" rIns="91440" bIns="45720" rtlCol="0" anchor="ctr">
            <a:normAutofit/>
          </a:bodyPr>
          <a:lstStyle/>
          <a:p>
            <a:pPr indent="-228600">
              <a:buFont typeface="Arial" panose="020B0604020202020204" pitchFamily="34" charset="0"/>
              <a:buChar char="•"/>
            </a:pPr>
            <a:r>
              <a:rPr lang="en-US" sz="2400" dirty="0"/>
              <a:t>Towns with lower population do not have as many hospitals. </a:t>
            </a:r>
          </a:p>
          <a:p>
            <a:pPr indent="-228600">
              <a:buFont typeface="Arial" panose="020B0604020202020204" pitchFamily="34" charset="0"/>
              <a:buChar char="•"/>
            </a:pPr>
            <a:r>
              <a:rPr lang="en-US" sz="2400" dirty="0"/>
              <a:t>The green cluster is an example of average population but not as many hospitals- we can build additional hospitals here (Passaic and Somerset).  </a:t>
            </a:r>
          </a:p>
        </p:txBody>
      </p:sp>
      <p:grpSp>
        <p:nvGrpSpPr>
          <p:cNvPr id="6" name="Group 5">
            <a:extLst>
              <a:ext uri="{FF2B5EF4-FFF2-40B4-BE49-F238E27FC236}">
                <a16:creationId xmlns:a16="http://schemas.microsoft.com/office/drawing/2014/main" id="{6EDE11B3-584C-4AEC-9D15-D2827C3EC5B8}"/>
              </a:ext>
            </a:extLst>
          </p:cNvPr>
          <p:cNvGrpSpPr/>
          <p:nvPr/>
        </p:nvGrpSpPr>
        <p:grpSpPr>
          <a:xfrm>
            <a:off x="768323" y="1719072"/>
            <a:ext cx="6025442" cy="4517136"/>
            <a:chOff x="0" y="0"/>
            <a:chExt cx="3418576" cy="2597150"/>
          </a:xfrm>
        </p:grpSpPr>
        <p:pic>
          <p:nvPicPr>
            <p:cNvPr id="7" name="Picture 6">
              <a:extLst>
                <a:ext uri="{FF2B5EF4-FFF2-40B4-BE49-F238E27FC236}">
                  <a16:creationId xmlns:a16="http://schemas.microsoft.com/office/drawing/2014/main" id="{679118DC-6B9A-4460-A698-F5975BFE063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410585" cy="2240280"/>
            </a:xfrm>
            <a:prstGeom prst="rect">
              <a:avLst/>
            </a:prstGeom>
            <a:noFill/>
            <a:ln>
              <a:noFill/>
            </a:ln>
          </p:spPr>
        </p:pic>
        <p:sp>
          <p:nvSpPr>
            <p:cNvPr id="8" name="Text Box 34">
              <a:extLst>
                <a:ext uri="{FF2B5EF4-FFF2-40B4-BE49-F238E27FC236}">
                  <a16:creationId xmlns:a16="http://schemas.microsoft.com/office/drawing/2014/main" id="{F214030E-B045-4B0C-8DF3-DC32531C708F}"/>
                </a:ext>
              </a:extLst>
            </p:cNvPr>
            <p:cNvSpPr txBox="1"/>
            <p:nvPr/>
          </p:nvSpPr>
          <p:spPr>
            <a:xfrm>
              <a:off x="8626" y="2251075"/>
              <a:ext cx="3409950" cy="346075"/>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normAutofit/>
            </a:bodyPr>
            <a:lstStyle/>
            <a:p>
              <a:pPr marL="0" marR="0" algn="ctr">
                <a:lnSpc>
                  <a:spcPct val="120000"/>
                </a:lnSpc>
                <a:spcBef>
                  <a:spcPts val="0"/>
                </a:spcBef>
                <a:spcAft>
                  <a:spcPts val="1000"/>
                </a:spcAft>
              </a:pPr>
              <a:r>
                <a:rPr lang="en-US" sz="3500" i="1">
                  <a:solidFill>
                    <a:srgbClr val="2A2A2A"/>
                  </a:solidFill>
                  <a:effectLst/>
                  <a:latin typeface="Tahoma" panose="020B0604030504040204" pitchFamily="34" charset="0"/>
                  <a:ea typeface="Tahoma" panose="020B0604030504040204" pitchFamily="34" charset="0"/>
                  <a:cs typeface="Times New Roman" panose="02020603050405020304" pitchFamily="18" charset="0"/>
                </a:rPr>
                <a:t>Figure 12</a:t>
              </a:r>
            </a:p>
          </p:txBody>
        </p:sp>
      </p:gr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31EF5527-9BE1-45BA-B5B9-1BF7C54D1874}"/>
                  </a:ext>
                </a:extLst>
              </p14:cNvPr>
              <p14:cNvContentPartPr/>
              <p14:nvPr/>
            </p14:nvContentPartPr>
            <p14:xfrm>
              <a:off x="3326066" y="6148831"/>
              <a:ext cx="360" cy="360"/>
            </p14:xfrm>
          </p:contentPart>
        </mc:Choice>
        <mc:Fallback>
          <p:pic>
            <p:nvPicPr>
              <p:cNvPr id="3" name="Ink 2">
                <a:extLst>
                  <a:ext uri="{FF2B5EF4-FFF2-40B4-BE49-F238E27FC236}">
                    <a16:creationId xmlns:a16="http://schemas.microsoft.com/office/drawing/2014/main" id="{31EF5527-9BE1-45BA-B5B9-1BF7C54D1874}"/>
                  </a:ext>
                </a:extLst>
              </p:cNvPr>
              <p:cNvPicPr/>
              <p:nvPr/>
            </p:nvPicPr>
            <p:blipFill>
              <a:blip r:embed="rId4"/>
              <a:stretch>
                <a:fillRect/>
              </a:stretch>
            </p:blipFill>
            <p:spPr>
              <a:xfrm>
                <a:off x="3263066" y="6085831"/>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9" name="Ink 8">
                <a:extLst>
                  <a:ext uri="{FF2B5EF4-FFF2-40B4-BE49-F238E27FC236}">
                    <a16:creationId xmlns:a16="http://schemas.microsoft.com/office/drawing/2014/main" id="{0C9BBB3F-D4E3-42D7-A22D-CA40FADE6D7E}"/>
                  </a:ext>
                </a:extLst>
              </p14:cNvPr>
              <p14:cNvContentPartPr/>
              <p14:nvPr/>
            </p14:nvContentPartPr>
            <p14:xfrm>
              <a:off x="2607146" y="5658151"/>
              <a:ext cx="2577240" cy="705960"/>
            </p14:xfrm>
          </p:contentPart>
        </mc:Choice>
        <mc:Fallback>
          <p:pic>
            <p:nvPicPr>
              <p:cNvPr id="9" name="Ink 8">
                <a:extLst>
                  <a:ext uri="{FF2B5EF4-FFF2-40B4-BE49-F238E27FC236}">
                    <a16:creationId xmlns:a16="http://schemas.microsoft.com/office/drawing/2014/main" id="{0C9BBB3F-D4E3-42D7-A22D-CA40FADE6D7E}"/>
                  </a:ext>
                </a:extLst>
              </p:cNvPr>
              <p:cNvPicPr/>
              <p:nvPr/>
            </p:nvPicPr>
            <p:blipFill>
              <a:blip r:embed="rId6"/>
              <a:stretch>
                <a:fillRect/>
              </a:stretch>
            </p:blipFill>
            <p:spPr>
              <a:xfrm>
                <a:off x="2544506" y="5595511"/>
                <a:ext cx="2702880" cy="8316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0" name="Ink 9">
                <a:extLst>
                  <a:ext uri="{FF2B5EF4-FFF2-40B4-BE49-F238E27FC236}">
                    <a16:creationId xmlns:a16="http://schemas.microsoft.com/office/drawing/2014/main" id="{CA11AAF1-42DA-4723-9207-C26425952583}"/>
                  </a:ext>
                </a:extLst>
              </p14:cNvPr>
              <p14:cNvContentPartPr/>
              <p14:nvPr/>
            </p14:nvContentPartPr>
            <p14:xfrm>
              <a:off x="3351986" y="5816551"/>
              <a:ext cx="1286280" cy="289800"/>
            </p14:xfrm>
          </p:contentPart>
        </mc:Choice>
        <mc:Fallback>
          <p:pic>
            <p:nvPicPr>
              <p:cNvPr id="10" name="Ink 9">
                <a:extLst>
                  <a:ext uri="{FF2B5EF4-FFF2-40B4-BE49-F238E27FC236}">
                    <a16:creationId xmlns:a16="http://schemas.microsoft.com/office/drawing/2014/main" id="{CA11AAF1-42DA-4723-9207-C26425952583}"/>
                  </a:ext>
                </a:extLst>
              </p:cNvPr>
              <p:cNvPicPr/>
              <p:nvPr/>
            </p:nvPicPr>
            <p:blipFill>
              <a:blip r:embed="rId8"/>
              <a:stretch>
                <a:fillRect/>
              </a:stretch>
            </p:blipFill>
            <p:spPr>
              <a:xfrm>
                <a:off x="3289346" y="5753551"/>
                <a:ext cx="1411920" cy="415440"/>
              </a:xfrm>
              <a:prstGeom prst="rect">
                <a:avLst/>
              </a:prstGeom>
            </p:spPr>
          </p:pic>
        </mc:Fallback>
      </mc:AlternateContent>
    </p:spTree>
    <p:extLst>
      <p:ext uri="{BB962C8B-B14F-4D97-AF65-F5344CB8AC3E}">
        <p14:creationId xmlns:p14="http://schemas.microsoft.com/office/powerpoint/2010/main" val="2217696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F214A8-C827-4563-ACB6-90973CCEEE14}"/>
              </a:ext>
            </a:extLst>
          </p:cNvPr>
          <p:cNvSpPr>
            <a:spLocks noGrp="1"/>
          </p:cNvSpPr>
          <p:nvPr>
            <p:ph type="title"/>
          </p:nvPr>
        </p:nvSpPr>
        <p:spPr>
          <a:xfrm>
            <a:off x="429768" y="411480"/>
            <a:ext cx="11201400" cy="1106424"/>
          </a:xfrm>
        </p:spPr>
        <p:txBody>
          <a:bodyPr vert="horz" lIns="91440" tIns="45720" rIns="91440" bIns="45720" rtlCol="0" anchor="ctr">
            <a:normAutofit/>
          </a:bodyPr>
          <a:lstStyle/>
          <a:p>
            <a:r>
              <a:rPr lang="en-US" sz="3600" kern="1200">
                <a:solidFill>
                  <a:schemeClr val="tx1"/>
                </a:solidFill>
                <a:latin typeface="+mj-lt"/>
                <a:ea typeface="+mj-ea"/>
                <a:cs typeface="+mj-cs"/>
              </a:rPr>
              <a:t>Median Income vs # of Hospitals</a:t>
            </a:r>
          </a:p>
        </p:txBody>
      </p:sp>
      <p:sp>
        <p:nvSpPr>
          <p:cNvPr id="19" name="Rectangle 18">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21" name="Rectangle 20">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D9E9D2C4-89C8-456A-8EEA-259CE3D60F6E}"/>
              </a:ext>
            </a:extLst>
          </p:cNvPr>
          <p:cNvSpPr>
            <a:spLocks noGrp="1"/>
          </p:cNvSpPr>
          <p:nvPr>
            <p:ph type="body" sz="half" idx="2"/>
          </p:nvPr>
        </p:nvSpPr>
        <p:spPr>
          <a:xfrm>
            <a:off x="7938752" y="2020824"/>
            <a:ext cx="3455097" cy="3959352"/>
          </a:xfrm>
        </p:spPr>
        <p:txBody>
          <a:bodyPr vert="horz" lIns="91440" tIns="45720" rIns="91440" bIns="45720" rtlCol="0" anchor="ctr">
            <a:normAutofit/>
          </a:bodyPr>
          <a:lstStyle/>
          <a:p>
            <a:pPr indent="-228600">
              <a:buFont typeface="Arial" panose="020B0604020202020204" pitchFamily="34" charset="0"/>
              <a:buChar char="•"/>
            </a:pPr>
            <a:r>
              <a:rPr lang="en-US" sz="2400" dirty="0"/>
              <a:t>Hard to agree on a correlation here.  </a:t>
            </a:r>
          </a:p>
          <a:p>
            <a:pPr indent="-228600">
              <a:buFont typeface="Arial" panose="020B0604020202020204" pitchFamily="34" charset="0"/>
              <a:buChar char="•"/>
            </a:pPr>
            <a:r>
              <a:rPr lang="en-US" sz="2400" dirty="0"/>
              <a:t>Light blue cluster and yellow cluster potential outliers- both extremes of the spectrum (Camden, Essex, Ocean) and (Hunterdon, Morris, Somerset).</a:t>
            </a:r>
          </a:p>
        </p:txBody>
      </p:sp>
      <p:grpSp>
        <p:nvGrpSpPr>
          <p:cNvPr id="6" name="Group 5">
            <a:extLst>
              <a:ext uri="{FF2B5EF4-FFF2-40B4-BE49-F238E27FC236}">
                <a16:creationId xmlns:a16="http://schemas.microsoft.com/office/drawing/2014/main" id="{949C1AAC-63CB-4585-B1AC-54A22C031461}"/>
              </a:ext>
            </a:extLst>
          </p:cNvPr>
          <p:cNvGrpSpPr/>
          <p:nvPr/>
        </p:nvGrpSpPr>
        <p:grpSpPr>
          <a:xfrm>
            <a:off x="554426" y="1719072"/>
            <a:ext cx="6453236" cy="4517136"/>
            <a:chOff x="0" y="0"/>
            <a:chExt cx="3410585" cy="2588895"/>
          </a:xfrm>
        </p:grpSpPr>
        <p:pic>
          <p:nvPicPr>
            <p:cNvPr id="7" name="Picture 6">
              <a:extLst>
                <a:ext uri="{FF2B5EF4-FFF2-40B4-BE49-F238E27FC236}">
                  <a16:creationId xmlns:a16="http://schemas.microsoft.com/office/drawing/2014/main" id="{9889605F-7AF4-46AB-A3AC-EA2FFA057B8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410585" cy="2240280"/>
            </a:xfrm>
            <a:prstGeom prst="rect">
              <a:avLst/>
            </a:prstGeom>
            <a:noFill/>
            <a:ln>
              <a:noFill/>
            </a:ln>
          </p:spPr>
        </p:pic>
        <p:sp>
          <p:nvSpPr>
            <p:cNvPr id="8" name="Text Box 38">
              <a:extLst>
                <a:ext uri="{FF2B5EF4-FFF2-40B4-BE49-F238E27FC236}">
                  <a16:creationId xmlns:a16="http://schemas.microsoft.com/office/drawing/2014/main" id="{33CE6EBC-0809-4F08-A168-1B04E6679A83}"/>
                </a:ext>
              </a:extLst>
            </p:cNvPr>
            <p:cNvSpPr txBox="1"/>
            <p:nvPr/>
          </p:nvSpPr>
          <p:spPr>
            <a:xfrm>
              <a:off x="0" y="2242820"/>
              <a:ext cx="3410585" cy="346075"/>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normAutofit/>
            </a:bodyPr>
            <a:lstStyle/>
            <a:p>
              <a:pPr marL="0" marR="0" algn="ctr">
                <a:lnSpc>
                  <a:spcPct val="120000"/>
                </a:lnSpc>
                <a:spcBef>
                  <a:spcPts val="0"/>
                </a:spcBef>
                <a:spcAft>
                  <a:spcPts val="1000"/>
                </a:spcAft>
              </a:pPr>
              <a:r>
                <a:rPr lang="en-US" sz="3500" i="1">
                  <a:solidFill>
                    <a:srgbClr val="2A2A2A"/>
                  </a:solidFill>
                  <a:effectLst/>
                  <a:latin typeface="Tahoma" panose="020B0604030504040204" pitchFamily="34" charset="0"/>
                  <a:ea typeface="Tahoma" panose="020B0604030504040204" pitchFamily="34" charset="0"/>
                  <a:cs typeface="Times New Roman" panose="02020603050405020304" pitchFamily="18" charset="0"/>
                </a:rPr>
                <a:t>Figure 14</a:t>
              </a:r>
            </a:p>
          </p:txBody>
        </p:sp>
      </p:gr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787ACE12-4122-42C9-9AA0-88D427547855}"/>
                  </a:ext>
                </a:extLst>
              </p14:cNvPr>
              <p14:cNvContentPartPr/>
              <p14:nvPr/>
            </p14:nvContentPartPr>
            <p14:xfrm>
              <a:off x="2757986" y="5835991"/>
              <a:ext cx="2658600" cy="154440"/>
            </p14:xfrm>
          </p:contentPart>
        </mc:Choice>
        <mc:Fallback>
          <p:pic>
            <p:nvPicPr>
              <p:cNvPr id="3" name="Ink 2">
                <a:extLst>
                  <a:ext uri="{FF2B5EF4-FFF2-40B4-BE49-F238E27FC236}">
                    <a16:creationId xmlns:a16="http://schemas.microsoft.com/office/drawing/2014/main" id="{787ACE12-4122-42C9-9AA0-88D427547855}"/>
                  </a:ext>
                </a:extLst>
              </p:cNvPr>
              <p:cNvPicPr/>
              <p:nvPr/>
            </p:nvPicPr>
            <p:blipFill>
              <a:blip r:embed="rId4"/>
              <a:stretch>
                <a:fillRect/>
              </a:stretch>
            </p:blipFill>
            <p:spPr>
              <a:xfrm>
                <a:off x="2695346" y="5772991"/>
                <a:ext cx="2784240" cy="2800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9" name="Ink 8">
                <a:extLst>
                  <a:ext uri="{FF2B5EF4-FFF2-40B4-BE49-F238E27FC236}">
                    <a16:creationId xmlns:a16="http://schemas.microsoft.com/office/drawing/2014/main" id="{B4A27D88-C2CE-4114-BF4F-0E756ACC9C9A}"/>
                  </a:ext>
                </a:extLst>
              </p14:cNvPr>
              <p14:cNvContentPartPr/>
              <p14:nvPr/>
            </p14:nvContentPartPr>
            <p14:xfrm>
              <a:off x="2755106" y="5709991"/>
              <a:ext cx="2072160" cy="640800"/>
            </p14:xfrm>
          </p:contentPart>
        </mc:Choice>
        <mc:Fallback>
          <p:pic>
            <p:nvPicPr>
              <p:cNvPr id="9" name="Ink 8">
                <a:extLst>
                  <a:ext uri="{FF2B5EF4-FFF2-40B4-BE49-F238E27FC236}">
                    <a16:creationId xmlns:a16="http://schemas.microsoft.com/office/drawing/2014/main" id="{B4A27D88-C2CE-4114-BF4F-0E756ACC9C9A}"/>
                  </a:ext>
                </a:extLst>
              </p:cNvPr>
              <p:cNvPicPr/>
              <p:nvPr/>
            </p:nvPicPr>
            <p:blipFill>
              <a:blip r:embed="rId6"/>
              <a:stretch>
                <a:fillRect/>
              </a:stretch>
            </p:blipFill>
            <p:spPr>
              <a:xfrm>
                <a:off x="2692106" y="5646991"/>
                <a:ext cx="2197800" cy="7664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0" name="Ink 9">
                <a:extLst>
                  <a:ext uri="{FF2B5EF4-FFF2-40B4-BE49-F238E27FC236}">
                    <a16:creationId xmlns:a16="http://schemas.microsoft.com/office/drawing/2014/main" id="{8324F228-74CC-4928-99E6-4C18DC7E8DE6}"/>
                  </a:ext>
                </a:extLst>
              </p14:cNvPr>
              <p14:cNvContentPartPr/>
              <p14:nvPr/>
            </p14:nvContentPartPr>
            <p14:xfrm>
              <a:off x="2895146" y="5645551"/>
              <a:ext cx="2228040" cy="596160"/>
            </p14:xfrm>
          </p:contentPart>
        </mc:Choice>
        <mc:Fallback>
          <p:pic>
            <p:nvPicPr>
              <p:cNvPr id="10" name="Ink 9">
                <a:extLst>
                  <a:ext uri="{FF2B5EF4-FFF2-40B4-BE49-F238E27FC236}">
                    <a16:creationId xmlns:a16="http://schemas.microsoft.com/office/drawing/2014/main" id="{8324F228-74CC-4928-99E6-4C18DC7E8DE6}"/>
                  </a:ext>
                </a:extLst>
              </p:cNvPr>
              <p:cNvPicPr/>
              <p:nvPr/>
            </p:nvPicPr>
            <p:blipFill>
              <a:blip r:embed="rId8"/>
              <a:stretch>
                <a:fillRect/>
              </a:stretch>
            </p:blipFill>
            <p:spPr>
              <a:xfrm>
                <a:off x="2832146" y="5582911"/>
                <a:ext cx="2353680" cy="721800"/>
              </a:xfrm>
              <a:prstGeom prst="rect">
                <a:avLst/>
              </a:prstGeom>
            </p:spPr>
          </p:pic>
        </mc:Fallback>
      </mc:AlternateContent>
    </p:spTree>
    <p:extLst>
      <p:ext uri="{BB962C8B-B14F-4D97-AF65-F5344CB8AC3E}">
        <p14:creationId xmlns:p14="http://schemas.microsoft.com/office/powerpoint/2010/main" val="3263477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F214A8-C827-4563-ACB6-90973CCEEE14}"/>
              </a:ext>
            </a:extLst>
          </p:cNvPr>
          <p:cNvSpPr>
            <a:spLocks noGrp="1"/>
          </p:cNvSpPr>
          <p:nvPr>
            <p:ph type="title"/>
          </p:nvPr>
        </p:nvSpPr>
        <p:spPr>
          <a:xfrm>
            <a:off x="429768" y="411480"/>
            <a:ext cx="11201400" cy="1106424"/>
          </a:xfrm>
        </p:spPr>
        <p:txBody>
          <a:bodyPr vert="horz" lIns="91440" tIns="45720" rIns="91440" bIns="45720" rtlCol="0" anchor="ctr">
            <a:normAutofit/>
          </a:bodyPr>
          <a:lstStyle/>
          <a:p>
            <a:r>
              <a:rPr lang="en-US" sz="3600" kern="1200">
                <a:solidFill>
                  <a:schemeClr val="tx1"/>
                </a:solidFill>
                <a:latin typeface="+mj-lt"/>
                <a:ea typeface="+mj-ea"/>
                <a:cs typeface="+mj-cs"/>
              </a:rPr>
              <a:t>Population vs Median Income</a:t>
            </a:r>
          </a:p>
        </p:txBody>
      </p:sp>
      <p:sp>
        <p:nvSpPr>
          <p:cNvPr id="19" name="Rectangle 18">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21" name="Rectangle 20">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D9E9D2C4-89C8-456A-8EEA-259CE3D60F6E}"/>
              </a:ext>
            </a:extLst>
          </p:cNvPr>
          <p:cNvSpPr>
            <a:spLocks noGrp="1"/>
          </p:cNvSpPr>
          <p:nvPr>
            <p:ph type="body" sz="half" idx="2"/>
          </p:nvPr>
        </p:nvSpPr>
        <p:spPr>
          <a:xfrm>
            <a:off x="7938752" y="2020824"/>
            <a:ext cx="3455097" cy="3959352"/>
          </a:xfrm>
        </p:spPr>
        <p:txBody>
          <a:bodyPr vert="horz" lIns="91440" tIns="45720" rIns="91440" bIns="45720" rtlCol="0" anchor="ctr">
            <a:normAutofit/>
          </a:bodyPr>
          <a:lstStyle/>
          <a:p>
            <a:pPr indent="-228600">
              <a:buFont typeface="Arial" panose="020B0604020202020204" pitchFamily="34" charset="0"/>
              <a:buChar char="•"/>
            </a:pPr>
            <a:r>
              <a:rPr lang="en-US" sz="2400" dirty="0"/>
              <a:t>Hard to agree on correlation here as well.  </a:t>
            </a:r>
          </a:p>
          <a:p>
            <a:pPr indent="-228600">
              <a:buFont typeface="Arial" panose="020B0604020202020204" pitchFamily="34" charset="0"/>
              <a:buChar char="•"/>
            </a:pPr>
            <a:r>
              <a:rPr lang="en-US" sz="2400" dirty="0"/>
              <a:t>Yellow cluster potential outlier- low population yet the highest median income (Hunterdon, Morris, Somerset).</a:t>
            </a:r>
          </a:p>
          <a:p>
            <a:pPr indent="-228600">
              <a:buFont typeface="Arial" panose="020B0604020202020204" pitchFamily="34" charset="0"/>
              <a:buChar char="•"/>
            </a:pPr>
            <a:endParaRPr lang="en-US" sz="1800" dirty="0"/>
          </a:p>
        </p:txBody>
      </p:sp>
      <p:grpSp>
        <p:nvGrpSpPr>
          <p:cNvPr id="6" name="Group 5">
            <a:extLst>
              <a:ext uri="{FF2B5EF4-FFF2-40B4-BE49-F238E27FC236}">
                <a16:creationId xmlns:a16="http://schemas.microsoft.com/office/drawing/2014/main" id="{CB7F6554-83BD-402E-8B36-19982CF7CA52}"/>
              </a:ext>
            </a:extLst>
          </p:cNvPr>
          <p:cNvGrpSpPr/>
          <p:nvPr/>
        </p:nvGrpSpPr>
        <p:grpSpPr>
          <a:xfrm>
            <a:off x="763298" y="1719072"/>
            <a:ext cx="6035492" cy="4517136"/>
            <a:chOff x="0" y="0"/>
            <a:chExt cx="3435825" cy="2571690"/>
          </a:xfrm>
        </p:grpSpPr>
        <p:pic>
          <p:nvPicPr>
            <p:cNvPr id="7" name="Picture 6">
              <a:extLst>
                <a:ext uri="{FF2B5EF4-FFF2-40B4-BE49-F238E27FC236}">
                  <a16:creationId xmlns:a16="http://schemas.microsoft.com/office/drawing/2014/main" id="{0E232966-5A00-4642-AE57-A822EBC89D4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410585" cy="2240280"/>
            </a:xfrm>
            <a:prstGeom prst="rect">
              <a:avLst/>
            </a:prstGeom>
            <a:noFill/>
            <a:ln>
              <a:noFill/>
            </a:ln>
          </p:spPr>
        </p:pic>
        <p:sp>
          <p:nvSpPr>
            <p:cNvPr id="8" name="Text Box 42">
              <a:extLst>
                <a:ext uri="{FF2B5EF4-FFF2-40B4-BE49-F238E27FC236}">
                  <a16:creationId xmlns:a16="http://schemas.microsoft.com/office/drawing/2014/main" id="{1A31BB05-5870-4740-8CD4-71F10FC914CC}"/>
                </a:ext>
              </a:extLst>
            </p:cNvPr>
            <p:cNvSpPr txBox="1"/>
            <p:nvPr/>
          </p:nvSpPr>
          <p:spPr>
            <a:xfrm>
              <a:off x="25875" y="2225615"/>
              <a:ext cx="3409950" cy="346075"/>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normAutofit/>
            </a:bodyPr>
            <a:lstStyle/>
            <a:p>
              <a:pPr marL="0" marR="0" algn="ctr">
                <a:lnSpc>
                  <a:spcPct val="120000"/>
                </a:lnSpc>
                <a:spcBef>
                  <a:spcPts val="0"/>
                </a:spcBef>
                <a:spcAft>
                  <a:spcPts val="1000"/>
                </a:spcAft>
              </a:pPr>
              <a:r>
                <a:rPr lang="en-US" sz="3500" i="1">
                  <a:solidFill>
                    <a:srgbClr val="2A2A2A"/>
                  </a:solidFill>
                  <a:effectLst/>
                  <a:latin typeface="Tahoma" panose="020B0604030504040204" pitchFamily="34" charset="0"/>
                  <a:ea typeface="Tahoma" panose="020B0604030504040204" pitchFamily="34" charset="0"/>
                  <a:cs typeface="Times New Roman" panose="02020603050405020304" pitchFamily="18" charset="0"/>
                </a:rPr>
                <a:t>Figure 16</a:t>
              </a:r>
            </a:p>
          </p:txBody>
        </p:sp>
      </p:gr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B96DF7B4-571C-4749-89D4-4FF59F9CC765}"/>
                  </a:ext>
                </a:extLst>
              </p14:cNvPr>
              <p14:cNvContentPartPr/>
              <p14:nvPr/>
            </p14:nvContentPartPr>
            <p14:xfrm>
              <a:off x="2579066" y="5683711"/>
              <a:ext cx="2658240" cy="586080"/>
            </p14:xfrm>
          </p:contentPart>
        </mc:Choice>
        <mc:Fallback>
          <p:pic>
            <p:nvPicPr>
              <p:cNvPr id="3" name="Ink 2">
                <a:extLst>
                  <a:ext uri="{FF2B5EF4-FFF2-40B4-BE49-F238E27FC236}">
                    <a16:creationId xmlns:a16="http://schemas.microsoft.com/office/drawing/2014/main" id="{B96DF7B4-571C-4749-89D4-4FF59F9CC765}"/>
                  </a:ext>
                </a:extLst>
              </p:cNvPr>
              <p:cNvPicPr/>
              <p:nvPr/>
            </p:nvPicPr>
            <p:blipFill>
              <a:blip r:embed="rId4"/>
              <a:stretch>
                <a:fillRect/>
              </a:stretch>
            </p:blipFill>
            <p:spPr>
              <a:xfrm>
                <a:off x="2516426" y="5620711"/>
                <a:ext cx="2783880" cy="711720"/>
              </a:xfrm>
              <a:prstGeom prst="rect">
                <a:avLst/>
              </a:prstGeom>
            </p:spPr>
          </p:pic>
        </mc:Fallback>
      </mc:AlternateContent>
    </p:spTree>
    <p:extLst>
      <p:ext uri="{BB962C8B-B14F-4D97-AF65-F5344CB8AC3E}">
        <p14:creationId xmlns:p14="http://schemas.microsoft.com/office/powerpoint/2010/main" val="2634324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7CB7011-5868-4757-8A85-8B53DB4D66C6}"/>
              </a:ext>
            </a:extLst>
          </p:cNvPr>
          <p:cNvSpPr>
            <a:spLocks noGrp="1"/>
          </p:cNvSpPr>
          <p:nvPr>
            <p:ph type="title"/>
          </p:nvPr>
        </p:nvSpPr>
        <p:spPr>
          <a:xfrm>
            <a:off x="621792" y="1161288"/>
            <a:ext cx="3602736" cy="4526280"/>
          </a:xfrm>
        </p:spPr>
        <p:txBody>
          <a:bodyPr>
            <a:normAutofit/>
          </a:bodyPr>
          <a:lstStyle/>
          <a:p>
            <a:r>
              <a:rPr lang="en-US" sz="4000" dirty="0"/>
              <a:t>Conclusion</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9C85DEE-19FB-4CF0-8E12-C73A565A63AA}"/>
              </a:ext>
            </a:extLst>
          </p:cNvPr>
          <p:cNvSpPr>
            <a:spLocks noGrp="1"/>
          </p:cNvSpPr>
          <p:nvPr>
            <p:ph idx="1"/>
          </p:nvPr>
        </p:nvSpPr>
        <p:spPr>
          <a:xfrm>
            <a:off x="5434149" y="932688"/>
            <a:ext cx="5916603" cy="4992624"/>
          </a:xfrm>
        </p:spPr>
        <p:txBody>
          <a:bodyPr anchor="ctr">
            <a:normAutofit/>
          </a:bodyPr>
          <a:lstStyle/>
          <a:p>
            <a:r>
              <a:rPr lang="en-US" sz="2400" dirty="0"/>
              <a:t>Summing up all the data and gathering all the outlier clusters and comparing them with each other, I have produced these five counties that would benefit from an addition of a new hospital:</a:t>
            </a:r>
          </a:p>
          <a:p>
            <a:pPr lvl="1"/>
            <a:r>
              <a:rPr lang="en-US" dirty="0"/>
              <a:t>Morris County</a:t>
            </a:r>
          </a:p>
          <a:p>
            <a:pPr lvl="1"/>
            <a:r>
              <a:rPr lang="en-US" dirty="0"/>
              <a:t>Somerset County</a:t>
            </a:r>
          </a:p>
          <a:p>
            <a:pPr lvl="1"/>
            <a:r>
              <a:rPr lang="en-US" dirty="0"/>
              <a:t>Passaic County</a:t>
            </a:r>
          </a:p>
          <a:p>
            <a:pPr lvl="1"/>
            <a:r>
              <a:rPr lang="en-US" dirty="0"/>
              <a:t>Middlesex County</a:t>
            </a:r>
          </a:p>
          <a:p>
            <a:pPr lvl="1"/>
            <a:r>
              <a:rPr lang="en-US" dirty="0"/>
              <a:t>Hunterdon County</a:t>
            </a:r>
          </a:p>
        </p:txBody>
      </p:sp>
      <p:sp>
        <p:nvSpPr>
          <p:cNvPr id="4" name="TextBox 3">
            <a:extLst>
              <a:ext uri="{FF2B5EF4-FFF2-40B4-BE49-F238E27FC236}">
                <a16:creationId xmlns:a16="http://schemas.microsoft.com/office/drawing/2014/main" id="{31E4ECE4-AA3A-416D-A403-63BB606A9F2D}"/>
              </a:ext>
            </a:extLst>
          </p:cNvPr>
          <p:cNvSpPr txBox="1"/>
          <p:nvPr/>
        </p:nvSpPr>
        <p:spPr>
          <a:xfrm>
            <a:off x="3763617" y="6273225"/>
            <a:ext cx="8574157" cy="584775"/>
          </a:xfrm>
          <a:prstGeom prst="rect">
            <a:avLst/>
          </a:prstGeom>
          <a:noFill/>
        </p:spPr>
        <p:txBody>
          <a:bodyPr wrap="square" rtlCol="0">
            <a:spAutoFit/>
          </a:bodyPr>
          <a:lstStyle/>
          <a:p>
            <a:r>
              <a:rPr lang="en-US" sz="1600" dirty="0"/>
              <a:t>Full in dept report can be found here: </a:t>
            </a:r>
            <a:r>
              <a:rPr lang="en-US" sz="1600" dirty="0">
                <a:hlinkClick r:id="rId2"/>
              </a:rPr>
              <a:t>https://github.com/mrmanian/Coursera_Capstone/blob/master/Capstone%20Project%20Report.pdf</a:t>
            </a:r>
            <a:r>
              <a:rPr lang="en-US" sz="1600" dirty="0"/>
              <a:t>  </a:t>
            </a:r>
          </a:p>
        </p:txBody>
      </p:sp>
    </p:spTree>
    <p:extLst>
      <p:ext uri="{BB962C8B-B14F-4D97-AF65-F5344CB8AC3E}">
        <p14:creationId xmlns:p14="http://schemas.microsoft.com/office/powerpoint/2010/main" val="1750405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9">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BA0D29-A73E-4445-949D-89C1F3198E0B}"/>
              </a:ext>
            </a:extLst>
          </p:cNvPr>
          <p:cNvSpPr>
            <a:spLocks noGrp="1"/>
          </p:cNvSpPr>
          <p:nvPr>
            <p:ph type="title"/>
          </p:nvPr>
        </p:nvSpPr>
        <p:spPr>
          <a:xfrm>
            <a:off x="1045029" y="1092857"/>
            <a:ext cx="3669704" cy="4389120"/>
          </a:xfrm>
        </p:spPr>
        <p:txBody>
          <a:bodyPr>
            <a:normAutofit/>
          </a:bodyPr>
          <a:lstStyle/>
          <a:p>
            <a:r>
              <a:rPr lang="en-US" sz="4000"/>
              <a:t>Model Improvement</a:t>
            </a:r>
          </a:p>
        </p:txBody>
      </p:sp>
      <p:sp>
        <p:nvSpPr>
          <p:cNvPr id="20" name="Rectangle 11">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01AAC41-EA38-41D4-9665-98F4370DACBF}"/>
              </a:ext>
            </a:extLst>
          </p:cNvPr>
          <p:cNvSpPr>
            <a:spLocks noGrp="1"/>
          </p:cNvSpPr>
          <p:nvPr>
            <p:ph idx="1"/>
          </p:nvPr>
        </p:nvSpPr>
        <p:spPr>
          <a:xfrm>
            <a:off x="5572679" y="1092857"/>
            <a:ext cx="5670087" cy="4389120"/>
          </a:xfrm>
        </p:spPr>
        <p:txBody>
          <a:bodyPr anchor="ctr">
            <a:normAutofit/>
          </a:bodyPr>
          <a:lstStyle/>
          <a:p>
            <a:r>
              <a:rPr lang="en-US" sz="2000"/>
              <a:t>This model can be improved by implementing some socioeconomic data as well as data from the COVID-19 pandemic, but they were more difficult to extract.  </a:t>
            </a:r>
          </a:p>
          <a:p>
            <a:r>
              <a:rPr lang="en-US" sz="2000"/>
              <a:t>Also analyzing the towns rather than the counties would have provided a better model however there are 565 towns in New Jersey which would have been difficult to implement especially with the limitations of Foursquare and Geopy.  </a:t>
            </a:r>
          </a:p>
          <a:p>
            <a:r>
              <a:rPr lang="en-US" sz="2000"/>
              <a:t>With this additional data and more accurate hospital readings/coordinates, we would be able to visualize a regression line on the scatter plots much easier since the points would be much closer together.  </a:t>
            </a:r>
          </a:p>
        </p:txBody>
      </p:sp>
    </p:spTree>
    <p:extLst>
      <p:ext uri="{BB962C8B-B14F-4D97-AF65-F5344CB8AC3E}">
        <p14:creationId xmlns:p14="http://schemas.microsoft.com/office/powerpoint/2010/main" val="2065109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23318B8-8014-4CFB-A0E2-3AFA557458D0}"/>
              </a:ext>
            </a:extLst>
          </p:cNvPr>
          <p:cNvSpPr>
            <a:spLocks noGrp="1"/>
          </p:cNvSpPr>
          <p:nvPr>
            <p:ph type="title"/>
          </p:nvPr>
        </p:nvSpPr>
        <p:spPr>
          <a:xfrm>
            <a:off x="838200" y="253397"/>
            <a:ext cx="10515600" cy="1273233"/>
          </a:xfrm>
        </p:spPr>
        <p:txBody>
          <a:bodyPr>
            <a:normAutofit/>
          </a:bodyPr>
          <a:lstStyle/>
          <a:p>
            <a:r>
              <a:rPr lang="en-US" sz="4000" dirty="0"/>
              <a:t>Adding New Hospitals Helps Saves Lives</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48D2308-6EC2-441B-95CD-A698F469FAC9}"/>
              </a:ext>
            </a:extLst>
          </p:cNvPr>
          <p:cNvSpPr>
            <a:spLocks noGrp="1"/>
          </p:cNvSpPr>
          <p:nvPr>
            <p:ph idx="1"/>
          </p:nvPr>
        </p:nvSpPr>
        <p:spPr>
          <a:xfrm>
            <a:off x="838200" y="2279374"/>
            <a:ext cx="10515600" cy="4147930"/>
          </a:xfrm>
        </p:spPr>
        <p:txBody>
          <a:bodyPr>
            <a:normAutofit fontScale="92500"/>
          </a:bodyPr>
          <a:lstStyle/>
          <a:p>
            <a:r>
              <a:rPr lang="en-US" sz="2400" dirty="0"/>
              <a:t>Hospitals are an integral part to society.  They serve to provide treatment and help cure illnesses all around the world.  </a:t>
            </a:r>
          </a:p>
          <a:p>
            <a:r>
              <a:rPr lang="en-US" sz="2400" dirty="0"/>
              <a:t>Over the years, technology and science have discovered over 10,000 diseases that could affect humans and most of those diseases do not have a cure but has many treatments.  </a:t>
            </a:r>
          </a:p>
          <a:p>
            <a:r>
              <a:rPr lang="en-US" sz="2400" dirty="0"/>
              <a:t>In order to survive global pandemics, there must be enough medical supplies and hospitals to take care of those affected.  The current COVID-19 pandemic has proved that the United States does not have enough hospitals to handle severe pandemics.  </a:t>
            </a:r>
          </a:p>
          <a:p>
            <a:r>
              <a:rPr lang="en-US" sz="2400" dirty="0"/>
              <a:t>Adding new hospitals in New Jersey would be of interest to the Department of Health and Human Services, considering they are the ones in charge of enhancing the health and well-being of all Americans through providing effective health and human services.  It would also be of interest to any fresh doctors and nurses looking for a job. </a:t>
            </a:r>
          </a:p>
        </p:txBody>
      </p:sp>
    </p:spTree>
    <p:extLst>
      <p:ext uri="{BB962C8B-B14F-4D97-AF65-F5344CB8AC3E}">
        <p14:creationId xmlns:p14="http://schemas.microsoft.com/office/powerpoint/2010/main" val="1486342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Freeform: Shape 2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Freeform: Shape 2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D469CEE-953A-42B5-A2BD-07FDB9B0A79E}"/>
              </a:ext>
            </a:extLst>
          </p:cNvPr>
          <p:cNvSpPr>
            <a:spLocks noGrp="1"/>
          </p:cNvSpPr>
          <p:nvPr>
            <p:ph type="title"/>
          </p:nvPr>
        </p:nvSpPr>
        <p:spPr>
          <a:xfrm>
            <a:off x="838200" y="253397"/>
            <a:ext cx="10515600" cy="1273233"/>
          </a:xfrm>
        </p:spPr>
        <p:txBody>
          <a:bodyPr>
            <a:normAutofit/>
          </a:bodyPr>
          <a:lstStyle/>
          <a:p>
            <a:r>
              <a:rPr lang="en-US" sz="4000" dirty="0"/>
              <a:t>Data Used</a:t>
            </a:r>
          </a:p>
        </p:txBody>
      </p:sp>
      <p:sp>
        <p:nvSpPr>
          <p:cNvPr id="30" name="Rectangle 2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F985567-C1FA-4030-A1DC-C4275AAC387B}"/>
              </a:ext>
            </a:extLst>
          </p:cNvPr>
          <p:cNvSpPr>
            <a:spLocks noGrp="1"/>
          </p:cNvSpPr>
          <p:nvPr>
            <p:ph idx="1"/>
          </p:nvPr>
        </p:nvSpPr>
        <p:spPr>
          <a:xfrm>
            <a:off x="838200" y="2478023"/>
            <a:ext cx="10515600" cy="3697489"/>
          </a:xfrm>
        </p:spPr>
        <p:txBody>
          <a:bodyPr>
            <a:normAutofit fontScale="92500"/>
          </a:bodyPr>
          <a:lstStyle/>
          <a:p>
            <a:r>
              <a:rPr lang="en-US" sz="2400" dirty="0"/>
              <a:t>Basic data about New Jersey, including counties and municipalities was scrapped from </a:t>
            </a:r>
            <a:r>
              <a:rPr lang="en-US" sz="2400" b="1" u="sng" dirty="0">
                <a:effectLst>
                  <a:reflection blurRad="6350" stA="53000" endA="300" endPos="35500" dir="5400000" sy="-90000" algn="bl"/>
                </a:effectLst>
                <a:hlinkClick r:id="rId2"/>
              </a:rPr>
              <a:t>Wikipedia</a:t>
            </a:r>
            <a:endParaRPr lang="en-US" sz="2400" b="1" u="sng" dirty="0">
              <a:effectLst>
                <a:reflection blurRad="6350" stA="53000" endA="300" endPos="35500" dir="5400000" sy="-90000" algn="bl"/>
              </a:effectLst>
            </a:endParaRPr>
          </a:p>
          <a:p>
            <a:r>
              <a:rPr lang="en-US" sz="2400" dirty="0"/>
              <a:t>Population data per county as of early 2020 and median income data per county as of 2018 was also scrapped from </a:t>
            </a:r>
            <a:r>
              <a:rPr lang="en-US" sz="2400" b="1" u="sng" dirty="0">
                <a:effectLst>
                  <a:reflection blurRad="6350" stA="53000" endA="300" endPos="35500" dir="5400000" sy="-90000" algn="bl"/>
                </a:effectLst>
                <a:hlinkClick r:id="rId3"/>
              </a:rPr>
              <a:t>new jersey demographics</a:t>
            </a:r>
            <a:r>
              <a:rPr lang="en-US" sz="2400" dirty="0"/>
              <a:t>, and </a:t>
            </a:r>
            <a:r>
              <a:rPr lang="en-US" sz="2400" b="1" u="sng" dirty="0" err="1">
                <a:effectLst>
                  <a:reflection blurRad="6350" stA="53000" endA="300" endPos="35500" dir="5400000" sy="-90000" algn="bl"/>
                </a:effectLst>
                <a:hlinkClick r:id="rId4"/>
              </a:rPr>
              <a:t>Indexmundi</a:t>
            </a:r>
            <a:r>
              <a:rPr lang="en-US" sz="2400" dirty="0"/>
              <a:t>, respectively.  </a:t>
            </a:r>
          </a:p>
          <a:p>
            <a:r>
              <a:rPr lang="en-US" sz="2400" b="1" dirty="0"/>
              <a:t>Python’s </a:t>
            </a:r>
            <a:r>
              <a:rPr lang="en-US" sz="2400" b="1" dirty="0" err="1"/>
              <a:t>Geopy</a:t>
            </a:r>
            <a:r>
              <a:rPr lang="en-US" sz="2400" b="1" dirty="0"/>
              <a:t> library</a:t>
            </a:r>
            <a:r>
              <a:rPr lang="en-US" sz="2400" dirty="0"/>
              <a:t> was used to locate the geographical coordinates of each county.  </a:t>
            </a:r>
          </a:p>
          <a:p>
            <a:r>
              <a:rPr lang="en-US" sz="2400" b="1" dirty="0"/>
              <a:t>Foursquare API </a:t>
            </a:r>
            <a:r>
              <a:rPr lang="en-US" sz="2400" dirty="0"/>
              <a:t>was used to gather all the hospitals located near each county.  </a:t>
            </a:r>
          </a:p>
          <a:p>
            <a:r>
              <a:rPr lang="en-US" sz="2400" dirty="0"/>
              <a:t>Data was stored in a Pandas </a:t>
            </a:r>
            <a:r>
              <a:rPr lang="en-US" sz="2400" dirty="0" err="1"/>
              <a:t>dataframe</a:t>
            </a:r>
            <a:r>
              <a:rPr lang="en-US" sz="2400" dirty="0"/>
              <a:t>.  </a:t>
            </a:r>
          </a:p>
          <a:p>
            <a:r>
              <a:rPr lang="en-US" sz="2400" dirty="0"/>
              <a:t>Duplicate rows and columns were dropped along with excess information which will not help formulate insight.  </a:t>
            </a:r>
          </a:p>
        </p:txBody>
      </p:sp>
    </p:spTree>
    <p:extLst>
      <p:ext uri="{BB962C8B-B14F-4D97-AF65-F5344CB8AC3E}">
        <p14:creationId xmlns:p14="http://schemas.microsoft.com/office/powerpoint/2010/main" val="2962185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A6D7FE-D06F-4C70-9BCD-6D1610EC3838}"/>
              </a:ext>
            </a:extLst>
          </p:cNvPr>
          <p:cNvSpPr>
            <a:spLocks noGrp="1"/>
          </p:cNvSpPr>
          <p:nvPr>
            <p:ph type="title"/>
          </p:nvPr>
        </p:nvSpPr>
        <p:spPr>
          <a:xfrm>
            <a:off x="411480" y="987552"/>
            <a:ext cx="4485861" cy="1088136"/>
          </a:xfrm>
        </p:spPr>
        <p:txBody>
          <a:bodyPr anchor="b">
            <a:normAutofit/>
          </a:bodyPr>
          <a:lstStyle/>
          <a:p>
            <a:r>
              <a:rPr lang="en-US" sz="3400"/>
              <a:t>Machine Learning Techniques</a:t>
            </a:r>
          </a:p>
        </p:txBody>
      </p:sp>
      <p:sp>
        <p:nvSpPr>
          <p:cNvPr id="21" name="Rectangle 20">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22">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4F6D774-A1CF-408F-ACA1-22AC87F94928}"/>
              </a:ext>
            </a:extLst>
          </p:cNvPr>
          <p:cNvSpPr>
            <a:spLocks noGrp="1"/>
          </p:cNvSpPr>
          <p:nvPr>
            <p:ph idx="1"/>
          </p:nvPr>
        </p:nvSpPr>
        <p:spPr>
          <a:xfrm>
            <a:off x="411479" y="2688336"/>
            <a:ext cx="4498848" cy="3680924"/>
          </a:xfrm>
        </p:spPr>
        <p:txBody>
          <a:bodyPr anchor="t">
            <a:normAutofit fontScale="92500"/>
          </a:bodyPr>
          <a:lstStyle/>
          <a:p>
            <a:r>
              <a:rPr lang="en-US" sz="2400" dirty="0"/>
              <a:t>Normalize features by using preprocessing and </a:t>
            </a:r>
            <a:r>
              <a:rPr lang="en-US" sz="2400" dirty="0" err="1"/>
              <a:t>StandardScalar</a:t>
            </a:r>
            <a:r>
              <a:rPr lang="en-US" sz="2400" dirty="0"/>
              <a:t> libraries in order to scale, fit, and transform the data.  </a:t>
            </a:r>
          </a:p>
          <a:p>
            <a:r>
              <a:rPr lang="en-US" sz="2400" dirty="0"/>
              <a:t>K-means unsupervised machine learning algorithm was used to cluster data sets.  </a:t>
            </a:r>
          </a:p>
          <a:p>
            <a:r>
              <a:rPr lang="en-US" sz="2400" dirty="0"/>
              <a:t>Silhouette score method was used to find the optimal k clusters to ensure model is as accurate as it should be.  </a:t>
            </a:r>
          </a:p>
        </p:txBody>
      </p:sp>
      <p:pic>
        <p:nvPicPr>
          <p:cNvPr id="4" name="Picture 3">
            <a:extLst>
              <a:ext uri="{FF2B5EF4-FFF2-40B4-BE49-F238E27FC236}">
                <a16:creationId xmlns:a16="http://schemas.microsoft.com/office/drawing/2014/main" id="{021AFEA3-C33E-42D5-A5E1-F1420D688AC0}"/>
              </a:ext>
            </a:extLst>
          </p:cNvPr>
          <p:cNvPicPr>
            <a:picLocks noChangeAspect="1"/>
          </p:cNvPicPr>
          <p:nvPr/>
        </p:nvPicPr>
        <p:blipFill rotWithShape="1">
          <a:blip r:embed="rId2"/>
          <a:srcRect l="20153" r="19620"/>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1398615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363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455B47-C9D9-4497-A19A-A38866991B86}"/>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dirty="0">
                <a:solidFill>
                  <a:srgbClr val="FFFFFF"/>
                </a:solidFill>
              </a:rPr>
              <a:t>Map of the Hospitals in NJ</a:t>
            </a:r>
          </a:p>
        </p:txBody>
      </p:sp>
      <p:sp>
        <p:nvSpPr>
          <p:cNvPr id="31"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119AAB73-090C-4239-83B4-6F330CC0EB3F}"/>
              </a:ext>
            </a:extLst>
          </p:cNvPr>
          <p:cNvPicPr>
            <a:picLocks noGrp="1" noChangeAspect="1"/>
          </p:cNvPicPr>
          <p:nvPr>
            <p:ph idx="1"/>
          </p:nvPr>
        </p:nvPicPr>
        <p:blipFill rotWithShape="1">
          <a:blip r:embed="rId2"/>
          <a:srcRect l="4651" r="5218" b="-1"/>
          <a:stretch/>
        </p:blipFill>
        <p:spPr>
          <a:xfrm>
            <a:off x="976251" y="942538"/>
            <a:ext cx="7163222" cy="4808332"/>
          </a:xfrm>
          <a:prstGeom prst="rect">
            <a:avLst/>
          </a:prstGeom>
          <a:effectLst/>
        </p:spPr>
      </p:pic>
    </p:spTree>
    <p:extLst>
      <p:ext uri="{BB962C8B-B14F-4D97-AF65-F5344CB8AC3E}">
        <p14:creationId xmlns:p14="http://schemas.microsoft.com/office/powerpoint/2010/main" val="4040552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928F64C6-FE22-4FC1-A763-DFCC51481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708357" y="3509963"/>
            <a:ext cx="7092215" cy="2967839"/>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C3BBBF-0903-4097-B1D4-56E4C5DE228D}"/>
              </a:ext>
            </a:extLst>
          </p:cNvPr>
          <p:cNvSpPr>
            <a:spLocks noGrp="1"/>
          </p:cNvSpPr>
          <p:nvPr>
            <p:ph type="title"/>
          </p:nvPr>
        </p:nvSpPr>
        <p:spPr>
          <a:xfrm>
            <a:off x="5021821" y="3812954"/>
            <a:ext cx="6465287" cy="1516014"/>
          </a:xfrm>
        </p:spPr>
        <p:txBody>
          <a:bodyPr vert="horz" lIns="91440" tIns="45720" rIns="91440" bIns="45720" rtlCol="0" anchor="b">
            <a:normAutofit/>
          </a:bodyPr>
          <a:lstStyle/>
          <a:p>
            <a:r>
              <a:rPr lang="en-US" sz="4800" kern="1200">
                <a:solidFill>
                  <a:srgbClr val="FFFFFF"/>
                </a:solidFill>
                <a:latin typeface="+mj-lt"/>
                <a:ea typeface="+mj-ea"/>
                <a:cs typeface="+mj-cs"/>
              </a:rPr>
              <a:t>Quantitative Data Visual</a:t>
            </a:r>
          </a:p>
        </p:txBody>
      </p:sp>
      <p:pic>
        <p:nvPicPr>
          <p:cNvPr id="7" name="Picture 6">
            <a:extLst>
              <a:ext uri="{FF2B5EF4-FFF2-40B4-BE49-F238E27FC236}">
                <a16:creationId xmlns:a16="http://schemas.microsoft.com/office/drawing/2014/main" id="{7DC2072A-ACDD-4D6F-A010-1B9D3D3839C4}"/>
              </a:ext>
            </a:extLst>
          </p:cNvPr>
          <p:cNvPicPr/>
          <p:nvPr/>
        </p:nvPicPr>
        <p:blipFill rotWithShape="1">
          <a:blip r:embed="rId2">
            <a:extLst>
              <a:ext uri="{28A0092B-C50C-407E-A947-70E740481C1C}">
                <a14:useLocalDpi xmlns:a14="http://schemas.microsoft.com/office/drawing/2010/main" val="0"/>
              </a:ext>
            </a:extLst>
          </a:blip>
          <a:srcRect t="5230" r="-2" b="8743"/>
          <a:stretch/>
        </p:blipFill>
        <p:spPr bwMode="auto">
          <a:xfrm>
            <a:off x="317635" y="321733"/>
            <a:ext cx="4151681" cy="3026834"/>
          </a:xfrm>
          <a:prstGeom prst="rect">
            <a:avLst/>
          </a:prstGeom>
          <a:noFill/>
        </p:spPr>
      </p:pic>
      <p:pic>
        <p:nvPicPr>
          <p:cNvPr id="6" name="Picture 5">
            <a:extLst>
              <a:ext uri="{FF2B5EF4-FFF2-40B4-BE49-F238E27FC236}">
                <a16:creationId xmlns:a16="http://schemas.microsoft.com/office/drawing/2014/main" id="{60E8BB1D-1221-40FE-A648-C5497D5F3791}"/>
              </a:ext>
            </a:extLst>
          </p:cNvPr>
          <p:cNvPicPr/>
          <p:nvPr/>
        </p:nvPicPr>
        <p:blipFill rotWithShape="1">
          <a:blip r:embed="rId3">
            <a:extLst>
              <a:ext uri="{28A0092B-C50C-407E-A947-70E740481C1C}">
                <a14:useLocalDpi xmlns:a14="http://schemas.microsoft.com/office/drawing/2010/main" val="0"/>
              </a:ext>
            </a:extLst>
          </a:blip>
          <a:srcRect l="1299" r="-5" b="-5"/>
          <a:stretch/>
        </p:blipFill>
        <p:spPr bwMode="auto">
          <a:xfrm>
            <a:off x="4638955" y="321733"/>
            <a:ext cx="3539976" cy="2985818"/>
          </a:xfrm>
          <a:prstGeom prst="rect">
            <a:avLst/>
          </a:prstGeom>
          <a:noFill/>
        </p:spPr>
      </p:pic>
      <p:pic>
        <p:nvPicPr>
          <p:cNvPr id="4" name="Content Placeholder 3">
            <a:extLst>
              <a:ext uri="{FF2B5EF4-FFF2-40B4-BE49-F238E27FC236}">
                <a16:creationId xmlns:a16="http://schemas.microsoft.com/office/drawing/2014/main" id="{6CFF8E3D-A1E9-4061-9D44-88439A4DB744}"/>
              </a:ext>
            </a:extLst>
          </p:cNvPr>
          <p:cNvPicPr>
            <a:picLocks noGrp="1"/>
          </p:cNvPicPr>
          <p:nvPr>
            <p:ph idx="1"/>
          </p:nvPr>
        </p:nvPicPr>
        <p:blipFill rotWithShape="1">
          <a:blip r:embed="rId4">
            <a:extLst>
              <a:ext uri="{28A0092B-C50C-407E-A947-70E740481C1C}">
                <a14:useLocalDpi xmlns:a14="http://schemas.microsoft.com/office/drawing/2010/main" val="0"/>
              </a:ext>
            </a:extLst>
          </a:blip>
          <a:srcRect l="3790" r="-1" b="-1"/>
          <a:stretch/>
        </p:blipFill>
        <p:spPr bwMode="auto">
          <a:xfrm>
            <a:off x="8348570" y="321734"/>
            <a:ext cx="3535590" cy="2985818"/>
          </a:xfrm>
          <a:prstGeom prst="rect">
            <a:avLst/>
          </a:prstGeom>
          <a:noFill/>
        </p:spPr>
      </p:pic>
      <p:cxnSp>
        <p:nvCxnSpPr>
          <p:cNvPr id="69" name="Straight Connector 68">
            <a:extLst>
              <a:ext uri="{FF2B5EF4-FFF2-40B4-BE49-F238E27FC236}">
                <a16:creationId xmlns:a16="http://schemas.microsoft.com/office/drawing/2014/main" id="{5C34627B-48E6-4F4D-B843-97717A86B4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38287" y="5443086"/>
            <a:ext cx="64008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741E5B1E-2289-4C87-886B-A26935548E70}"/>
              </a:ext>
            </a:extLst>
          </p:cNvPr>
          <p:cNvPicPr/>
          <p:nvPr/>
        </p:nvPicPr>
        <p:blipFill rotWithShape="1">
          <a:blip r:embed="rId5">
            <a:extLst>
              <a:ext uri="{28A0092B-C50C-407E-A947-70E740481C1C}">
                <a14:useLocalDpi xmlns:a14="http://schemas.microsoft.com/office/drawing/2010/main" val="0"/>
              </a:ext>
            </a:extLst>
          </a:blip>
          <a:srcRect t="7057" r="-1" b="3401"/>
          <a:stretch/>
        </p:blipFill>
        <p:spPr bwMode="auto">
          <a:xfrm>
            <a:off x="317635" y="3509433"/>
            <a:ext cx="4160452" cy="3026833"/>
          </a:xfrm>
          <a:prstGeom prst="rect">
            <a:avLst/>
          </a:prstGeom>
          <a:noFill/>
        </p:spPr>
      </p:pic>
    </p:spTree>
    <p:extLst>
      <p:ext uri="{BB962C8B-B14F-4D97-AF65-F5344CB8AC3E}">
        <p14:creationId xmlns:p14="http://schemas.microsoft.com/office/powerpoint/2010/main" val="2190328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E45CA849-654C-4173-AD99-B3A252827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F214A8-C827-4563-ACB6-90973CCEEE14}"/>
              </a:ext>
            </a:extLst>
          </p:cNvPr>
          <p:cNvSpPr>
            <a:spLocks noGrp="1"/>
          </p:cNvSpPr>
          <p:nvPr>
            <p:ph type="title"/>
          </p:nvPr>
        </p:nvSpPr>
        <p:spPr>
          <a:xfrm>
            <a:off x="429768" y="411480"/>
            <a:ext cx="11201400" cy="1106424"/>
          </a:xfrm>
        </p:spPr>
        <p:txBody>
          <a:bodyPr vert="horz" lIns="91440" tIns="45720" rIns="91440" bIns="45720" rtlCol="0" anchor="ctr">
            <a:normAutofit/>
          </a:bodyPr>
          <a:lstStyle/>
          <a:p>
            <a:r>
              <a:rPr lang="en-US" sz="3600"/>
              <a:t>Population vs # of Municipalities</a:t>
            </a:r>
          </a:p>
        </p:txBody>
      </p:sp>
      <p:sp>
        <p:nvSpPr>
          <p:cNvPr id="33" name="Rectangle 32">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7931"/>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000C7CC9-9F23-4A86-A973-E398C2232541}"/>
              </a:ext>
            </a:extLst>
          </p:cNvPr>
          <p:cNvPicPr>
            <a:picLocks noChangeAspect="1"/>
          </p:cNvPicPr>
          <p:nvPr/>
        </p:nvPicPr>
        <p:blipFill rotWithShape="1">
          <a:blip r:embed="rId2"/>
          <a:srcRect r="-1" b="11508"/>
          <a:stretch/>
        </p:blipFill>
        <p:spPr>
          <a:xfrm>
            <a:off x="429768" y="1721922"/>
            <a:ext cx="6704891" cy="4520559"/>
          </a:xfrm>
          <a:prstGeom prst="rect">
            <a:avLst/>
          </a:prstGeom>
        </p:spPr>
      </p:pic>
      <p:sp useBgFill="1">
        <p:nvSpPr>
          <p:cNvPr id="35" name="Rectangle 34">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D9E9D2C4-89C8-456A-8EEA-259CE3D60F6E}"/>
              </a:ext>
            </a:extLst>
          </p:cNvPr>
          <p:cNvSpPr>
            <a:spLocks noGrp="1"/>
          </p:cNvSpPr>
          <p:nvPr>
            <p:ph type="body" sz="half" idx="2"/>
          </p:nvPr>
        </p:nvSpPr>
        <p:spPr>
          <a:xfrm>
            <a:off x="7938752" y="2020824"/>
            <a:ext cx="3455097" cy="3959352"/>
          </a:xfrm>
        </p:spPr>
        <p:txBody>
          <a:bodyPr vert="horz" lIns="91440" tIns="45720" rIns="91440" bIns="45720" rtlCol="0" anchor="ctr">
            <a:normAutofit fontScale="92500"/>
          </a:bodyPr>
          <a:lstStyle/>
          <a:p>
            <a:pPr indent="-228600">
              <a:buFont typeface="Arial" panose="020B0604020202020204" pitchFamily="34" charset="0"/>
              <a:buChar char="•"/>
            </a:pPr>
            <a:r>
              <a:rPr lang="en-US" sz="2400" dirty="0"/>
              <a:t>Strong positive linear relationship.  </a:t>
            </a:r>
          </a:p>
          <a:p>
            <a:pPr indent="-228600">
              <a:buFont typeface="Arial" panose="020B0604020202020204" pitchFamily="34" charset="0"/>
              <a:buChar char="•"/>
            </a:pPr>
            <a:r>
              <a:rPr lang="en-US" sz="2400" dirty="0"/>
              <a:t>Higher the population, the higher the number of towns.  </a:t>
            </a:r>
          </a:p>
          <a:p>
            <a:pPr indent="-228600">
              <a:buFont typeface="Arial" panose="020B0604020202020204" pitchFamily="34" charset="0"/>
              <a:buChar char="•"/>
            </a:pPr>
            <a:r>
              <a:rPr lang="en-US" sz="2400" dirty="0"/>
              <a:t>Lower the population, the higher the lower of towns.  </a:t>
            </a:r>
          </a:p>
          <a:p>
            <a:pPr indent="-228600">
              <a:buFont typeface="Arial" panose="020B0604020202020204" pitchFamily="34" charset="0"/>
              <a:buChar char="•"/>
            </a:pPr>
            <a:r>
              <a:rPr lang="en-US" sz="2400" dirty="0"/>
              <a:t>Yellow cluster is the outlier- high population, low number of towns (Essex, Hudson, Middlesex, Passaic, Union).  </a:t>
            </a:r>
          </a:p>
        </p:txBody>
      </p: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5BB1FCB0-9953-4E38-B07A-63B0FE35D091}"/>
                  </a:ext>
                </a:extLst>
              </p14:cNvPr>
              <p14:cNvContentPartPr/>
              <p14:nvPr/>
            </p14:nvContentPartPr>
            <p14:xfrm>
              <a:off x="2881826" y="6015991"/>
              <a:ext cx="1596600" cy="267840"/>
            </p14:xfrm>
          </p:contentPart>
        </mc:Choice>
        <mc:Fallback>
          <p:pic>
            <p:nvPicPr>
              <p:cNvPr id="6" name="Ink 5">
                <a:extLst>
                  <a:ext uri="{FF2B5EF4-FFF2-40B4-BE49-F238E27FC236}">
                    <a16:creationId xmlns:a16="http://schemas.microsoft.com/office/drawing/2014/main" id="{5BB1FCB0-9953-4E38-B07A-63B0FE35D091}"/>
                  </a:ext>
                </a:extLst>
              </p:cNvPr>
              <p:cNvPicPr/>
              <p:nvPr/>
            </p:nvPicPr>
            <p:blipFill>
              <a:blip r:embed="rId4"/>
              <a:stretch>
                <a:fillRect/>
              </a:stretch>
            </p:blipFill>
            <p:spPr>
              <a:xfrm>
                <a:off x="2818826" y="5953351"/>
                <a:ext cx="1722240" cy="393480"/>
              </a:xfrm>
              <a:prstGeom prst="rect">
                <a:avLst/>
              </a:prstGeom>
            </p:spPr>
          </p:pic>
        </mc:Fallback>
      </mc:AlternateContent>
    </p:spTree>
    <p:extLst>
      <p:ext uri="{BB962C8B-B14F-4D97-AF65-F5344CB8AC3E}">
        <p14:creationId xmlns:p14="http://schemas.microsoft.com/office/powerpoint/2010/main" val="3472819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F214A8-C827-4563-ACB6-90973CCEEE14}"/>
              </a:ext>
            </a:extLst>
          </p:cNvPr>
          <p:cNvSpPr>
            <a:spLocks noGrp="1"/>
          </p:cNvSpPr>
          <p:nvPr>
            <p:ph type="title"/>
          </p:nvPr>
        </p:nvSpPr>
        <p:spPr>
          <a:xfrm>
            <a:off x="429768" y="411480"/>
            <a:ext cx="11201400" cy="1106424"/>
          </a:xfrm>
        </p:spPr>
        <p:txBody>
          <a:bodyPr vert="horz" lIns="91440" tIns="45720" rIns="91440" bIns="45720" rtlCol="0" anchor="ctr">
            <a:normAutofit/>
          </a:bodyPr>
          <a:lstStyle/>
          <a:p>
            <a:r>
              <a:rPr lang="en-US" sz="3600" kern="1200">
                <a:solidFill>
                  <a:schemeClr val="tx1"/>
                </a:solidFill>
                <a:latin typeface="+mj-lt"/>
                <a:ea typeface="+mj-ea"/>
                <a:cs typeface="+mj-cs"/>
              </a:rPr>
              <a:t>Median Income vs # of Municipalities</a:t>
            </a:r>
          </a:p>
        </p:txBody>
      </p:sp>
      <p:sp>
        <p:nvSpPr>
          <p:cNvPr id="28" name="Rectangle 27">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30" name="Rectangle 29">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D9E9D2C4-89C8-456A-8EEA-259CE3D60F6E}"/>
              </a:ext>
            </a:extLst>
          </p:cNvPr>
          <p:cNvSpPr>
            <a:spLocks noGrp="1"/>
          </p:cNvSpPr>
          <p:nvPr>
            <p:ph type="body" sz="half" idx="2"/>
          </p:nvPr>
        </p:nvSpPr>
        <p:spPr>
          <a:xfrm>
            <a:off x="7938752" y="2020824"/>
            <a:ext cx="3455097" cy="3959352"/>
          </a:xfrm>
        </p:spPr>
        <p:txBody>
          <a:bodyPr vert="horz" lIns="91440" tIns="45720" rIns="91440" bIns="45720" rtlCol="0" anchor="ctr">
            <a:normAutofit lnSpcReduction="10000"/>
          </a:bodyPr>
          <a:lstStyle/>
          <a:p>
            <a:pPr indent="-228600">
              <a:buFont typeface="Arial" panose="020B0604020202020204" pitchFamily="34" charset="0"/>
              <a:buChar char="•"/>
            </a:pPr>
            <a:r>
              <a:rPr lang="en-US" sz="2400" dirty="0"/>
              <a:t>Somewhat positive linear relationship.  </a:t>
            </a:r>
          </a:p>
          <a:p>
            <a:pPr indent="-228600">
              <a:buFont typeface="Arial" panose="020B0604020202020204" pitchFamily="34" charset="0"/>
              <a:buChar char="•"/>
            </a:pPr>
            <a:r>
              <a:rPr lang="en-US" sz="2400" dirty="0"/>
              <a:t>People with lower income resides in counties with not as many towns.  </a:t>
            </a:r>
          </a:p>
          <a:p>
            <a:pPr indent="-228600">
              <a:buFont typeface="Arial" panose="020B0604020202020204" pitchFamily="34" charset="0"/>
              <a:buChar char="•"/>
            </a:pPr>
            <a:r>
              <a:rPr lang="en-US" sz="2400" dirty="0"/>
              <a:t>Light blue cluster is the outlier- high income residing in counties with an average/low amount of towns (Hunterdon, Morris, Somerset). </a:t>
            </a:r>
          </a:p>
        </p:txBody>
      </p:sp>
      <p:grpSp>
        <p:nvGrpSpPr>
          <p:cNvPr id="6" name="Group 5">
            <a:extLst>
              <a:ext uri="{FF2B5EF4-FFF2-40B4-BE49-F238E27FC236}">
                <a16:creationId xmlns:a16="http://schemas.microsoft.com/office/drawing/2014/main" id="{6FA13572-335D-4354-BB46-9DC63B5C628A}"/>
              </a:ext>
            </a:extLst>
          </p:cNvPr>
          <p:cNvGrpSpPr/>
          <p:nvPr/>
        </p:nvGrpSpPr>
        <p:grpSpPr>
          <a:xfrm>
            <a:off x="888422" y="1719072"/>
            <a:ext cx="5785243" cy="4517136"/>
            <a:chOff x="0" y="0"/>
            <a:chExt cx="3353275" cy="2580316"/>
          </a:xfrm>
        </p:grpSpPr>
        <p:pic>
          <p:nvPicPr>
            <p:cNvPr id="7" name="Picture 6">
              <a:extLst>
                <a:ext uri="{FF2B5EF4-FFF2-40B4-BE49-F238E27FC236}">
                  <a16:creationId xmlns:a16="http://schemas.microsoft.com/office/drawing/2014/main" id="{C7267DF4-5296-4F71-B433-5AC6CD7DE38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328035" cy="2240280"/>
            </a:xfrm>
            <a:prstGeom prst="rect">
              <a:avLst/>
            </a:prstGeom>
            <a:noFill/>
            <a:ln>
              <a:noFill/>
            </a:ln>
          </p:spPr>
        </p:pic>
        <p:sp>
          <p:nvSpPr>
            <p:cNvPr id="8" name="Text Box 25">
              <a:extLst>
                <a:ext uri="{FF2B5EF4-FFF2-40B4-BE49-F238E27FC236}">
                  <a16:creationId xmlns:a16="http://schemas.microsoft.com/office/drawing/2014/main" id="{78316E23-2950-4C7C-9873-7EA6A3A6D59D}"/>
                </a:ext>
              </a:extLst>
            </p:cNvPr>
            <p:cNvSpPr txBox="1"/>
            <p:nvPr/>
          </p:nvSpPr>
          <p:spPr>
            <a:xfrm>
              <a:off x="25875" y="2234241"/>
              <a:ext cx="3327400" cy="346075"/>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normAutofit/>
            </a:bodyPr>
            <a:lstStyle/>
            <a:p>
              <a:pPr marL="0" marR="0" algn="ctr">
                <a:lnSpc>
                  <a:spcPct val="110000"/>
                </a:lnSpc>
                <a:spcBef>
                  <a:spcPts val="0"/>
                </a:spcBef>
                <a:spcAft>
                  <a:spcPts val="1000"/>
                </a:spcAft>
              </a:pPr>
              <a:r>
                <a:rPr lang="en-US" sz="3900" i="1">
                  <a:solidFill>
                    <a:srgbClr val="2A2A2A"/>
                  </a:solidFill>
                  <a:effectLst/>
                  <a:latin typeface="Tahoma" panose="020B0604030504040204" pitchFamily="34" charset="0"/>
                  <a:ea typeface="Tahoma" panose="020B0604030504040204" pitchFamily="34" charset="0"/>
                  <a:cs typeface="Times New Roman" panose="02020603050405020304" pitchFamily="18" charset="0"/>
                </a:rPr>
                <a:t>Figure 8</a:t>
              </a:r>
            </a:p>
          </p:txBody>
        </p:sp>
      </p:gr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86CCD45A-84C3-433E-9F0A-CA3074E9C502}"/>
                  </a:ext>
                </a:extLst>
              </p14:cNvPr>
              <p14:cNvContentPartPr/>
              <p14:nvPr/>
            </p14:nvContentPartPr>
            <p14:xfrm>
              <a:off x="2862386" y="5989351"/>
              <a:ext cx="360" cy="360"/>
            </p14:xfrm>
          </p:contentPart>
        </mc:Choice>
        <mc:Fallback>
          <p:pic>
            <p:nvPicPr>
              <p:cNvPr id="3" name="Ink 2">
                <a:extLst>
                  <a:ext uri="{FF2B5EF4-FFF2-40B4-BE49-F238E27FC236}">
                    <a16:creationId xmlns:a16="http://schemas.microsoft.com/office/drawing/2014/main" id="{86CCD45A-84C3-433E-9F0A-CA3074E9C502}"/>
                  </a:ext>
                </a:extLst>
              </p:cNvPr>
              <p:cNvPicPr/>
              <p:nvPr/>
            </p:nvPicPr>
            <p:blipFill>
              <a:blip r:embed="rId4"/>
              <a:stretch>
                <a:fillRect/>
              </a:stretch>
            </p:blipFill>
            <p:spPr>
              <a:xfrm>
                <a:off x="2799386" y="5926711"/>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9" name="Ink 8">
                <a:extLst>
                  <a:ext uri="{FF2B5EF4-FFF2-40B4-BE49-F238E27FC236}">
                    <a16:creationId xmlns:a16="http://schemas.microsoft.com/office/drawing/2014/main" id="{C239D884-5476-4895-8B17-82D7E589BB9F}"/>
                  </a:ext>
                </a:extLst>
              </p14:cNvPr>
              <p14:cNvContentPartPr/>
              <p14:nvPr/>
            </p14:nvContentPartPr>
            <p14:xfrm>
              <a:off x="2886506" y="5700991"/>
              <a:ext cx="2322360" cy="515520"/>
            </p14:xfrm>
          </p:contentPart>
        </mc:Choice>
        <mc:Fallback>
          <p:pic>
            <p:nvPicPr>
              <p:cNvPr id="9" name="Ink 8">
                <a:extLst>
                  <a:ext uri="{FF2B5EF4-FFF2-40B4-BE49-F238E27FC236}">
                    <a16:creationId xmlns:a16="http://schemas.microsoft.com/office/drawing/2014/main" id="{C239D884-5476-4895-8B17-82D7E589BB9F}"/>
                  </a:ext>
                </a:extLst>
              </p:cNvPr>
              <p:cNvPicPr/>
              <p:nvPr/>
            </p:nvPicPr>
            <p:blipFill>
              <a:blip r:embed="rId6"/>
              <a:stretch>
                <a:fillRect/>
              </a:stretch>
            </p:blipFill>
            <p:spPr>
              <a:xfrm>
                <a:off x="2823866" y="5637991"/>
                <a:ext cx="2448000" cy="6411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0" name="Ink 9">
                <a:extLst>
                  <a:ext uri="{FF2B5EF4-FFF2-40B4-BE49-F238E27FC236}">
                    <a16:creationId xmlns:a16="http://schemas.microsoft.com/office/drawing/2014/main" id="{876CC648-7DC7-4EFD-B2BD-BF36ED697FE9}"/>
                  </a:ext>
                </a:extLst>
              </p14:cNvPr>
              <p14:cNvContentPartPr/>
              <p14:nvPr/>
            </p14:nvContentPartPr>
            <p14:xfrm>
              <a:off x="2679146" y="5635831"/>
              <a:ext cx="2361240" cy="528840"/>
            </p14:xfrm>
          </p:contentPart>
        </mc:Choice>
        <mc:Fallback>
          <p:pic>
            <p:nvPicPr>
              <p:cNvPr id="10" name="Ink 9">
                <a:extLst>
                  <a:ext uri="{FF2B5EF4-FFF2-40B4-BE49-F238E27FC236}">
                    <a16:creationId xmlns:a16="http://schemas.microsoft.com/office/drawing/2014/main" id="{876CC648-7DC7-4EFD-B2BD-BF36ED697FE9}"/>
                  </a:ext>
                </a:extLst>
              </p:cNvPr>
              <p:cNvPicPr/>
              <p:nvPr/>
            </p:nvPicPr>
            <p:blipFill>
              <a:blip r:embed="rId8"/>
              <a:stretch>
                <a:fillRect/>
              </a:stretch>
            </p:blipFill>
            <p:spPr>
              <a:xfrm>
                <a:off x="2616506" y="5573191"/>
                <a:ext cx="2486880" cy="654480"/>
              </a:xfrm>
              <a:prstGeom prst="rect">
                <a:avLst/>
              </a:prstGeom>
            </p:spPr>
          </p:pic>
        </mc:Fallback>
      </mc:AlternateContent>
    </p:spTree>
    <p:extLst>
      <p:ext uri="{BB962C8B-B14F-4D97-AF65-F5344CB8AC3E}">
        <p14:creationId xmlns:p14="http://schemas.microsoft.com/office/powerpoint/2010/main" val="2903699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45CA849-654C-4173-AD99-B3A252827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F214A8-C827-4563-ACB6-90973CCEEE14}"/>
              </a:ext>
            </a:extLst>
          </p:cNvPr>
          <p:cNvSpPr>
            <a:spLocks noGrp="1"/>
          </p:cNvSpPr>
          <p:nvPr>
            <p:ph type="title"/>
          </p:nvPr>
        </p:nvSpPr>
        <p:spPr>
          <a:xfrm>
            <a:off x="429768" y="411480"/>
            <a:ext cx="11201400" cy="1106424"/>
          </a:xfrm>
        </p:spPr>
        <p:txBody>
          <a:bodyPr vert="horz" lIns="91440" tIns="45720" rIns="91440" bIns="45720" rtlCol="0" anchor="ctr">
            <a:normAutofit/>
          </a:bodyPr>
          <a:lstStyle/>
          <a:p>
            <a:r>
              <a:rPr lang="en-US" sz="3600" dirty="0"/>
              <a:t># of Hospitals vs # of Municipalities</a:t>
            </a:r>
          </a:p>
        </p:txBody>
      </p:sp>
      <p:sp>
        <p:nvSpPr>
          <p:cNvPr id="24" name="Rectangle 23">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7931"/>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02C2C433-5EC0-40EC-A755-938DC69CBB77}"/>
              </a:ext>
            </a:extLst>
          </p:cNvPr>
          <p:cNvPicPr>
            <a:picLocks noChangeAspect="1"/>
          </p:cNvPicPr>
          <p:nvPr/>
        </p:nvPicPr>
        <p:blipFill rotWithShape="1">
          <a:blip r:embed="rId2"/>
          <a:srcRect r="-1" b="10358"/>
          <a:stretch/>
        </p:blipFill>
        <p:spPr>
          <a:xfrm>
            <a:off x="429768" y="1721922"/>
            <a:ext cx="6704891" cy="4520559"/>
          </a:xfrm>
          <a:prstGeom prst="rect">
            <a:avLst/>
          </a:prstGeom>
        </p:spPr>
      </p:pic>
      <p:sp useBgFill="1">
        <p:nvSpPr>
          <p:cNvPr id="26" name="Rectangle 25">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D9E9D2C4-89C8-456A-8EEA-259CE3D60F6E}"/>
              </a:ext>
            </a:extLst>
          </p:cNvPr>
          <p:cNvSpPr>
            <a:spLocks noGrp="1"/>
          </p:cNvSpPr>
          <p:nvPr>
            <p:ph type="body" sz="half" idx="2"/>
          </p:nvPr>
        </p:nvSpPr>
        <p:spPr>
          <a:xfrm>
            <a:off x="7943452" y="2081479"/>
            <a:ext cx="3455097" cy="3959352"/>
          </a:xfrm>
        </p:spPr>
        <p:txBody>
          <a:bodyPr vert="horz" lIns="91440" tIns="45720" rIns="91440" bIns="45720" rtlCol="0" anchor="ctr">
            <a:normAutofit lnSpcReduction="10000"/>
          </a:bodyPr>
          <a:lstStyle/>
          <a:p>
            <a:pPr indent="-228600">
              <a:buFont typeface="Arial" panose="020B0604020202020204" pitchFamily="34" charset="0"/>
              <a:buChar char="•"/>
            </a:pPr>
            <a:r>
              <a:rPr lang="en-US" sz="2400" dirty="0"/>
              <a:t>Strong positive relationship.  </a:t>
            </a:r>
          </a:p>
          <a:p>
            <a:pPr indent="-228600">
              <a:buFont typeface="Arial" panose="020B0604020202020204" pitchFamily="34" charset="0"/>
              <a:buChar char="•"/>
            </a:pPr>
            <a:r>
              <a:rPr lang="en-US" sz="2400" dirty="0"/>
              <a:t>Less hospitals reside in counties with less towns.  </a:t>
            </a:r>
          </a:p>
          <a:p>
            <a:pPr indent="-228600">
              <a:buFont typeface="Arial" panose="020B0604020202020204" pitchFamily="34" charset="0"/>
              <a:buChar char="•"/>
            </a:pPr>
            <a:r>
              <a:rPr lang="en-US" sz="2400" dirty="0"/>
              <a:t>Purple cluster is the outlier- towns to hospitals ratio doesn’t add up compared to the other counties in the other clusters (Bergen, Burlington, Monmouth, Morris).  </a:t>
            </a:r>
          </a:p>
          <a:p>
            <a:pPr indent="-228600">
              <a:buFont typeface="Arial" panose="020B0604020202020204" pitchFamily="34" charset="0"/>
              <a:buChar char="•"/>
            </a:pPr>
            <a:endParaRPr lang="en-US" sz="2400" dirty="0"/>
          </a:p>
        </p:txBody>
      </p:sp>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D1B693BB-23D2-4622-9B69-5ED88B2315A3}"/>
                  </a:ext>
                </a:extLst>
              </p14:cNvPr>
              <p14:cNvContentPartPr/>
              <p14:nvPr/>
            </p14:nvContentPartPr>
            <p14:xfrm>
              <a:off x="3173426" y="6040831"/>
              <a:ext cx="1596600" cy="297000"/>
            </p14:xfrm>
          </p:contentPart>
        </mc:Choice>
        <mc:Fallback>
          <p:pic>
            <p:nvPicPr>
              <p:cNvPr id="7" name="Ink 6">
                <a:extLst>
                  <a:ext uri="{FF2B5EF4-FFF2-40B4-BE49-F238E27FC236}">
                    <a16:creationId xmlns:a16="http://schemas.microsoft.com/office/drawing/2014/main" id="{D1B693BB-23D2-4622-9B69-5ED88B2315A3}"/>
                  </a:ext>
                </a:extLst>
              </p:cNvPr>
              <p:cNvPicPr/>
              <p:nvPr/>
            </p:nvPicPr>
            <p:blipFill>
              <a:blip r:embed="rId4"/>
              <a:stretch>
                <a:fillRect/>
              </a:stretch>
            </p:blipFill>
            <p:spPr>
              <a:xfrm>
                <a:off x="3110786" y="5978191"/>
                <a:ext cx="1722240" cy="422640"/>
              </a:xfrm>
              <a:prstGeom prst="rect">
                <a:avLst/>
              </a:prstGeom>
            </p:spPr>
          </p:pic>
        </mc:Fallback>
      </mc:AlternateContent>
    </p:spTree>
    <p:extLst>
      <p:ext uri="{BB962C8B-B14F-4D97-AF65-F5344CB8AC3E}">
        <p14:creationId xmlns:p14="http://schemas.microsoft.com/office/powerpoint/2010/main" val="35159569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802</Words>
  <Application>Microsoft Office PowerPoint</Application>
  <PresentationFormat>Widescreen</PresentationFormat>
  <Paragraphs>59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Tahoma</vt:lpstr>
      <vt:lpstr>Office Theme</vt:lpstr>
      <vt:lpstr>Optimal Locations to Build Additional Hospitals in New Jersey</vt:lpstr>
      <vt:lpstr>Adding New Hospitals Helps Saves Lives</vt:lpstr>
      <vt:lpstr>Data Used</vt:lpstr>
      <vt:lpstr>Machine Learning Techniques</vt:lpstr>
      <vt:lpstr>Map of the Hospitals in NJ</vt:lpstr>
      <vt:lpstr>Quantitative Data Visual</vt:lpstr>
      <vt:lpstr>Population vs # of Municipalities</vt:lpstr>
      <vt:lpstr>Median Income vs # of Municipalities</vt:lpstr>
      <vt:lpstr># of Hospitals vs # of Municipalities</vt:lpstr>
      <vt:lpstr>Population vs # of Hospitals</vt:lpstr>
      <vt:lpstr>Median Income vs # of Hospitals</vt:lpstr>
      <vt:lpstr>Population vs Median Income</vt:lpstr>
      <vt:lpstr>Conclusion</vt:lpstr>
      <vt:lpstr>Model Improvement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Optimal Locations to Build Additional Hospitals in New Jersey</dc:title>
  <dc:creator>Michael Manian</dc:creator>
  <cp:lastModifiedBy>Michael Manian</cp:lastModifiedBy>
  <cp:revision>1</cp:revision>
  <dcterms:created xsi:type="dcterms:W3CDTF">2020-07-19T07:46:54Z</dcterms:created>
  <dcterms:modified xsi:type="dcterms:W3CDTF">2020-07-19T07:47:28Z</dcterms:modified>
</cp:coreProperties>
</file>