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2C1C3-F451-40DE-93AF-DCE87B2B57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89FBF25C-6513-4C06-91DF-34B870B55313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socket</a:t>
          </a:r>
        </a:p>
      </dgm:t>
    </dgm:pt>
    <dgm:pt modelId="{B3D35BFE-6C3F-494A-920D-88559932EE8A}" type="parTrans" cxnId="{9494E9DE-C604-45D1-94D6-FC39700FFF76}">
      <dgm:prSet/>
      <dgm:spPr/>
      <dgm:t>
        <a:bodyPr/>
        <a:lstStyle/>
        <a:p>
          <a:endParaRPr lang="it-IT"/>
        </a:p>
      </dgm:t>
    </dgm:pt>
    <dgm:pt modelId="{5469DA50-D182-494E-BD05-C9D5967BFDAC}" type="sibTrans" cxnId="{9494E9DE-C604-45D1-94D6-FC39700FFF76}">
      <dgm:prSet/>
      <dgm:spPr/>
      <dgm:t>
        <a:bodyPr/>
        <a:lstStyle/>
        <a:p>
          <a:endParaRPr lang="it-IT"/>
        </a:p>
      </dgm:t>
    </dgm:pt>
    <dgm:pt modelId="{5CE01D41-5E8E-4E16-B3A9-3544F1A66D47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bind</a:t>
          </a:r>
        </a:p>
      </dgm:t>
    </dgm:pt>
    <dgm:pt modelId="{210887BF-6D58-438A-A6F3-58FCB0AAFA13}" type="parTrans" cxnId="{756F3AB7-D098-4579-B1F9-9E5D2BC1BA3E}">
      <dgm:prSet/>
      <dgm:spPr/>
      <dgm:t>
        <a:bodyPr/>
        <a:lstStyle/>
        <a:p>
          <a:endParaRPr lang="it-IT"/>
        </a:p>
      </dgm:t>
    </dgm:pt>
    <dgm:pt modelId="{15B1AEC6-BC65-4CE1-892A-C381CF91F6CF}" type="sibTrans" cxnId="{756F3AB7-D098-4579-B1F9-9E5D2BC1BA3E}">
      <dgm:prSet/>
      <dgm:spPr/>
      <dgm:t>
        <a:bodyPr/>
        <a:lstStyle/>
        <a:p>
          <a:endParaRPr lang="it-IT"/>
        </a:p>
      </dgm:t>
    </dgm:pt>
    <dgm:pt modelId="{20F9F2AA-6570-4F18-9CBA-5327E259BF1A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new socket</a:t>
          </a:r>
        </a:p>
      </dgm:t>
    </dgm:pt>
    <dgm:pt modelId="{6555B2C0-489A-44D8-B183-F9AF0DC07C97}" type="parTrans" cxnId="{2B0F6EB3-4750-44B1-913D-617E3CC2AC5A}">
      <dgm:prSet/>
      <dgm:spPr/>
      <dgm:t>
        <a:bodyPr/>
        <a:lstStyle/>
        <a:p>
          <a:endParaRPr lang="it-IT"/>
        </a:p>
      </dgm:t>
    </dgm:pt>
    <dgm:pt modelId="{208C5CC2-65E8-4875-BB1E-631AF3E1C985}" type="sibTrans" cxnId="{2B0F6EB3-4750-44B1-913D-617E3CC2AC5A}">
      <dgm:prSet/>
      <dgm:spPr/>
      <dgm:t>
        <a:bodyPr/>
        <a:lstStyle/>
        <a:p>
          <a:endParaRPr lang="it-IT"/>
        </a:p>
      </dgm:t>
    </dgm:pt>
    <dgm:pt modelId="{F0AB7C8F-6C0C-4C32-82D0-9A3A3EA587B1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find port</a:t>
          </a:r>
        </a:p>
      </dgm:t>
    </dgm:pt>
    <dgm:pt modelId="{948751E9-C909-4EE6-B243-0B18C9D7423F}" type="parTrans" cxnId="{D7DF2329-EE78-4C18-AC30-9AECEA216BAF}">
      <dgm:prSet/>
      <dgm:spPr/>
      <dgm:t>
        <a:bodyPr/>
        <a:lstStyle/>
        <a:p>
          <a:endParaRPr lang="it-IT"/>
        </a:p>
      </dgm:t>
    </dgm:pt>
    <dgm:pt modelId="{A26384C5-DE85-423E-A562-186FDA8B4D35}" type="sibTrans" cxnId="{D7DF2329-EE78-4C18-AC30-9AECEA216BAF}">
      <dgm:prSet/>
      <dgm:spPr/>
      <dgm:t>
        <a:bodyPr/>
        <a:lstStyle/>
        <a:p>
          <a:endParaRPr lang="it-IT"/>
        </a:p>
      </dgm:t>
    </dgm:pt>
    <dgm:pt modelId="{3892C947-5FEE-4418-81D2-CC05A356151D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wait for new client</a:t>
          </a:r>
        </a:p>
      </dgm:t>
    </dgm:pt>
    <dgm:pt modelId="{4C12BE46-A94A-4E6F-837F-75068B7AE387}" type="parTrans" cxnId="{64FBB554-2230-4505-9488-3472C1251183}">
      <dgm:prSet/>
      <dgm:spPr/>
      <dgm:t>
        <a:bodyPr/>
        <a:lstStyle/>
        <a:p>
          <a:endParaRPr lang="it-IT"/>
        </a:p>
      </dgm:t>
    </dgm:pt>
    <dgm:pt modelId="{2101EB84-CE11-499D-AB2C-905FF6CAE3B5}" type="sibTrans" cxnId="{64FBB554-2230-4505-9488-3472C1251183}">
      <dgm:prSet/>
      <dgm:spPr/>
      <dgm:t>
        <a:bodyPr/>
        <a:lstStyle/>
        <a:p>
          <a:endParaRPr lang="it-IT"/>
        </a:p>
      </dgm:t>
    </dgm:pt>
    <dgm:pt modelId="{6F09246A-CA8E-4AC1-83EF-3CFF00173F71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recvfrom</a:t>
          </a:r>
        </a:p>
      </dgm:t>
    </dgm:pt>
    <dgm:pt modelId="{566B0EFF-44DA-489C-8834-959DB6FF0A4F}" type="parTrans" cxnId="{203D1AA9-2362-4382-B969-CCEFDE1BE36C}">
      <dgm:prSet/>
      <dgm:spPr/>
      <dgm:t>
        <a:bodyPr/>
        <a:lstStyle/>
        <a:p>
          <a:endParaRPr lang="it-IT"/>
        </a:p>
      </dgm:t>
    </dgm:pt>
    <dgm:pt modelId="{92FA632F-DFDC-43DF-8D63-D87A2D9A5F1A}" type="sibTrans" cxnId="{203D1AA9-2362-4382-B969-CCEFDE1BE36C}">
      <dgm:prSet/>
      <dgm:spPr/>
      <dgm:t>
        <a:bodyPr/>
        <a:lstStyle/>
        <a:p>
          <a:endParaRPr lang="it-IT"/>
        </a:p>
      </dgm:t>
    </dgm:pt>
    <dgm:pt modelId="{0B86BD4A-58D9-4FBF-9BE2-AFCC48937C63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sendto</a:t>
          </a:r>
        </a:p>
      </dgm:t>
    </dgm:pt>
    <dgm:pt modelId="{72C605AD-B149-4498-987F-A0ADC3D8D918}" type="parTrans" cxnId="{BB364C01-F818-414B-B5DF-7DB23CBCD2D7}">
      <dgm:prSet/>
      <dgm:spPr/>
      <dgm:t>
        <a:bodyPr/>
        <a:lstStyle/>
        <a:p>
          <a:endParaRPr lang="it-IT"/>
        </a:p>
      </dgm:t>
    </dgm:pt>
    <dgm:pt modelId="{C822B93C-1622-40D1-A849-DC644987BC4C}" type="sibTrans" cxnId="{BB364C01-F818-414B-B5DF-7DB23CBCD2D7}">
      <dgm:prSet/>
      <dgm:spPr/>
      <dgm:t>
        <a:bodyPr/>
        <a:lstStyle/>
        <a:p>
          <a:endParaRPr lang="it-IT"/>
        </a:p>
      </dgm:t>
    </dgm:pt>
    <dgm:pt modelId="{5105C5FD-0960-414F-AF05-EBFDF1E604D8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A4B665-424F-415B-9CD5-690DCCDC760E}" type="parTrans" cxnId="{455CA7B5-67C4-4E23-9E77-749F26DE83ED}">
      <dgm:prSet/>
      <dgm:spPr/>
      <dgm:t>
        <a:bodyPr/>
        <a:lstStyle/>
        <a:p>
          <a:endParaRPr lang="it-IT"/>
        </a:p>
      </dgm:t>
    </dgm:pt>
    <dgm:pt modelId="{C6CFB6AA-841C-4105-84C5-F9C8A9178B5E}" type="sibTrans" cxnId="{455CA7B5-67C4-4E23-9E77-749F26DE83ED}">
      <dgm:prSet/>
      <dgm:spPr/>
      <dgm:t>
        <a:bodyPr/>
        <a:lstStyle/>
        <a:p>
          <a:endParaRPr lang="it-IT"/>
        </a:p>
      </dgm:t>
    </dgm:pt>
    <dgm:pt modelId="{4CB791F0-AD95-49CC-ADFD-DCB00DF5550F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connect with server</a:t>
          </a:r>
        </a:p>
      </dgm:t>
    </dgm:pt>
    <dgm:pt modelId="{565E0370-FDD0-4E61-B1C4-E636E499702A}" type="parTrans" cxnId="{23817C54-C6DA-480C-B16C-5DD9F9EFE6F2}">
      <dgm:prSet/>
      <dgm:spPr/>
      <dgm:t>
        <a:bodyPr/>
        <a:lstStyle/>
        <a:p>
          <a:endParaRPr lang="it-IT"/>
        </a:p>
      </dgm:t>
    </dgm:pt>
    <dgm:pt modelId="{018EEAB7-EBFE-4DF3-BB0C-1B7925E329E9}" type="sibTrans" cxnId="{23817C54-C6DA-480C-B16C-5DD9F9EFE6F2}">
      <dgm:prSet/>
      <dgm:spPr/>
      <dgm:t>
        <a:bodyPr/>
        <a:lstStyle/>
        <a:p>
          <a:endParaRPr lang="it-IT"/>
        </a:p>
      </dgm:t>
    </dgm:pt>
    <dgm:pt modelId="{19BA2551-410F-45FD-9904-85D63C4A1F3D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sendto</a:t>
          </a:r>
        </a:p>
      </dgm:t>
    </dgm:pt>
    <dgm:pt modelId="{14A03D3F-9CE0-4FF9-9967-EDF85CA9BE74}" type="parTrans" cxnId="{265C7700-0453-42C4-A931-D4FDBF755B24}">
      <dgm:prSet/>
      <dgm:spPr/>
      <dgm:t>
        <a:bodyPr/>
        <a:lstStyle/>
        <a:p>
          <a:endParaRPr lang="it-IT"/>
        </a:p>
      </dgm:t>
    </dgm:pt>
    <dgm:pt modelId="{5839174C-248E-4974-BE07-1210B6898877}" type="sibTrans" cxnId="{265C7700-0453-42C4-A931-D4FDBF755B24}">
      <dgm:prSet/>
      <dgm:spPr/>
      <dgm:t>
        <a:bodyPr/>
        <a:lstStyle/>
        <a:p>
          <a:endParaRPr lang="it-IT"/>
        </a:p>
      </dgm:t>
    </dgm:pt>
    <dgm:pt modelId="{13E412A4-821F-4ACF-B26E-32E75490525E}">
      <dgm:prSet phldrT="[Testo]"/>
      <dgm:spPr/>
      <dgm:t>
        <a:bodyPr/>
        <a:lstStyle/>
        <a:p>
          <a:r>
            <a:rPr lang="it-IT">
              <a:latin typeface="Arial" panose="020B0604020202020204" pitchFamily="34" charset="0"/>
              <a:cs typeface="Arial" panose="020B0604020202020204" pitchFamily="34" charset="0"/>
            </a:rPr>
            <a:t>recvfrom</a:t>
          </a:r>
        </a:p>
      </dgm:t>
    </dgm:pt>
    <dgm:pt modelId="{D4DB6966-53E2-4B9C-A7AE-7F9C05925981}" type="parTrans" cxnId="{24E2C82F-3E5F-4FDA-A23F-65649FFD8B1F}">
      <dgm:prSet/>
      <dgm:spPr/>
      <dgm:t>
        <a:bodyPr/>
        <a:lstStyle/>
        <a:p>
          <a:endParaRPr lang="it-IT"/>
        </a:p>
      </dgm:t>
    </dgm:pt>
    <dgm:pt modelId="{37022C0F-DD7D-4014-99F4-1F67A74B4E05}" type="sibTrans" cxnId="{24E2C82F-3E5F-4FDA-A23F-65649FFD8B1F}">
      <dgm:prSet/>
      <dgm:spPr/>
      <dgm:t>
        <a:bodyPr/>
        <a:lstStyle/>
        <a:p>
          <a:endParaRPr lang="it-IT"/>
        </a:p>
      </dgm:t>
    </dgm:pt>
    <dgm:pt modelId="{49B86BF0-7414-447D-8525-122D4893D90E}" type="pres">
      <dgm:prSet presAssocID="{3182C1C3-F451-40DE-93AF-DCE87B2B57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E3F1C3-41DA-4EEC-9320-B70AAB5B1E1E}" type="pres">
      <dgm:prSet presAssocID="{89FBF25C-6513-4C06-91DF-34B870B55313}" presName="hierRoot1" presStyleCnt="0"/>
      <dgm:spPr/>
    </dgm:pt>
    <dgm:pt modelId="{78965E29-103F-4D3B-976C-C566745268E4}" type="pres">
      <dgm:prSet presAssocID="{89FBF25C-6513-4C06-91DF-34B870B55313}" presName="composite" presStyleCnt="0"/>
      <dgm:spPr/>
    </dgm:pt>
    <dgm:pt modelId="{EB5A235F-B6B6-4A76-8196-37BF10CE778B}" type="pres">
      <dgm:prSet presAssocID="{89FBF25C-6513-4C06-91DF-34B870B55313}" presName="background" presStyleLbl="node0" presStyleIdx="0" presStyleCnt="2"/>
      <dgm:spPr/>
    </dgm:pt>
    <dgm:pt modelId="{A028FF21-85F1-4BB5-819E-7A7B32339F5D}" type="pres">
      <dgm:prSet presAssocID="{89FBF25C-6513-4C06-91DF-34B870B55313}" presName="text" presStyleLbl="fgAcc0" presStyleIdx="0" presStyleCnt="2" custLinFactNeighborX="-71702" custLinFactNeighborY="232">
        <dgm:presLayoutVars>
          <dgm:chPref val="3"/>
        </dgm:presLayoutVars>
      </dgm:prSet>
      <dgm:spPr/>
    </dgm:pt>
    <dgm:pt modelId="{C58A0055-0083-4342-B963-53B4CC44AAB2}" type="pres">
      <dgm:prSet presAssocID="{89FBF25C-6513-4C06-91DF-34B870B55313}" presName="hierChild2" presStyleCnt="0"/>
      <dgm:spPr/>
    </dgm:pt>
    <dgm:pt modelId="{BC04B10C-E026-4166-9569-1C85431B45C5}" type="pres">
      <dgm:prSet presAssocID="{210887BF-6D58-438A-A6F3-58FCB0AAFA13}" presName="Name10" presStyleLbl="parChTrans1D2" presStyleIdx="0" presStyleCnt="2"/>
      <dgm:spPr/>
    </dgm:pt>
    <dgm:pt modelId="{706DAB83-9F7E-44BB-AE43-2B3CAC6C4F69}" type="pres">
      <dgm:prSet presAssocID="{5CE01D41-5E8E-4E16-B3A9-3544F1A66D47}" presName="hierRoot2" presStyleCnt="0"/>
      <dgm:spPr/>
    </dgm:pt>
    <dgm:pt modelId="{336D5396-AC6D-4766-B61B-A3C7D9B083F7}" type="pres">
      <dgm:prSet presAssocID="{5CE01D41-5E8E-4E16-B3A9-3544F1A66D47}" presName="composite2" presStyleCnt="0"/>
      <dgm:spPr/>
    </dgm:pt>
    <dgm:pt modelId="{82D22692-1584-407A-BB8C-5462C44E52D2}" type="pres">
      <dgm:prSet presAssocID="{5CE01D41-5E8E-4E16-B3A9-3544F1A66D47}" presName="background2" presStyleLbl="node2" presStyleIdx="0" presStyleCnt="2"/>
      <dgm:spPr/>
    </dgm:pt>
    <dgm:pt modelId="{F67E6B8F-BB8C-4DEE-900C-04336388329E}" type="pres">
      <dgm:prSet presAssocID="{5CE01D41-5E8E-4E16-B3A9-3544F1A66D47}" presName="text2" presStyleLbl="fgAcc2" presStyleIdx="0" presStyleCnt="2" custLinFactNeighborX="-71770" custLinFactNeighborY="-19694">
        <dgm:presLayoutVars>
          <dgm:chPref val="3"/>
        </dgm:presLayoutVars>
      </dgm:prSet>
      <dgm:spPr/>
    </dgm:pt>
    <dgm:pt modelId="{14C72654-3BE2-47F8-A506-73463B8FEA7C}" type="pres">
      <dgm:prSet presAssocID="{5CE01D41-5E8E-4E16-B3A9-3544F1A66D47}" presName="hierChild3" presStyleCnt="0"/>
      <dgm:spPr/>
    </dgm:pt>
    <dgm:pt modelId="{C0A2AE6E-E53B-49CD-B00F-9995D7AF0540}" type="pres">
      <dgm:prSet presAssocID="{4C12BE46-A94A-4E6F-837F-75068B7AE387}" presName="Name17" presStyleLbl="parChTrans1D3" presStyleIdx="0" presStyleCnt="2"/>
      <dgm:spPr/>
    </dgm:pt>
    <dgm:pt modelId="{119198F7-43BF-43B3-90D8-D6B368A9AFC4}" type="pres">
      <dgm:prSet presAssocID="{3892C947-5FEE-4418-81D2-CC05A356151D}" presName="hierRoot3" presStyleCnt="0"/>
      <dgm:spPr/>
    </dgm:pt>
    <dgm:pt modelId="{8C39E493-3EEC-4AB9-8F54-AEC59EE59726}" type="pres">
      <dgm:prSet presAssocID="{3892C947-5FEE-4418-81D2-CC05A356151D}" presName="composite3" presStyleCnt="0"/>
      <dgm:spPr/>
    </dgm:pt>
    <dgm:pt modelId="{D87A2EA0-CF6D-47E3-949E-4C00B27D28B6}" type="pres">
      <dgm:prSet presAssocID="{3892C947-5FEE-4418-81D2-CC05A356151D}" presName="background3" presStyleLbl="node3" presStyleIdx="0" presStyleCnt="2"/>
      <dgm:spPr/>
    </dgm:pt>
    <dgm:pt modelId="{B2505E17-6017-465A-A21D-D064987BD8E0}" type="pres">
      <dgm:prSet presAssocID="{3892C947-5FEE-4418-81D2-CC05A356151D}" presName="text3" presStyleLbl="fgAcc3" presStyleIdx="0" presStyleCnt="2" custLinFactNeighborX="-71770" custLinFactNeighborY="-6410">
        <dgm:presLayoutVars>
          <dgm:chPref val="3"/>
        </dgm:presLayoutVars>
      </dgm:prSet>
      <dgm:spPr/>
    </dgm:pt>
    <dgm:pt modelId="{90CDF544-ADAB-402D-94A9-43624B7CEE90}" type="pres">
      <dgm:prSet presAssocID="{3892C947-5FEE-4418-81D2-CC05A356151D}" presName="hierChild4" presStyleCnt="0"/>
      <dgm:spPr/>
    </dgm:pt>
    <dgm:pt modelId="{01AF6A93-0A82-4DF3-853F-4DB8643D0E93}" type="pres">
      <dgm:prSet presAssocID="{6555B2C0-489A-44D8-B183-F9AF0DC07C97}" presName="Name23" presStyleLbl="parChTrans1D4" presStyleIdx="0" presStyleCnt="5"/>
      <dgm:spPr/>
    </dgm:pt>
    <dgm:pt modelId="{E4A8FEF9-21DD-4C44-A96B-DF8E8FC105D9}" type="pres">
      <dgm:prSet presAssocID="{20F9F2AA-6570-4F18-9CBA-5327E259BF1A}" presName="hierRoot4" presStyleCnt="0"/>
      <dgm:spPr/>
    </dgm:pt>
    <dgm:pt modelId="{011B929E-4E33-43AC-9A9F-9901A2A47EC2}" type="pres">
      <dgm:prSet presAssocID="{20F9F2AA-6570-4F18-9CBA-5327E259BF1A}" presName="composite4" presStyleCnt="0"/>
      <dgm:spPr/>
    </dgm:pt>
    <dgm:pt modelId="{69A2AD27-94CD-458F-B058-6CB12C604511}" type="pres">
      <dgm:prSet presAssocID="{20F9F2AA-6570-4F18-9CBA-5327E259BF1A}" presName="background4" presStyleLbl="node4" presStyleIdx="0" presStyleCnt="5"/>
      <dgm:spPr/>
    </dgm:pt>
    <dgm:pt modelId="{D84ADD84-7574-4283-945D-54EB61C8E0D6}" type="pres">
      <dgm:prSet presAssocID="{20F9F2AA-6570-4F18-9CBA-5327E259BF1A}" presName="text4" presStyleLbl="fgAcc4" presStyleIdx="0" presStyleCnt="5" custLinFactNeighborX="-71703" custLinFactNeighborY="7579">
        <dgm:presLayoutVars>
          <dgm:chPref val="3"/>
        </dgm:presLayoutVars>
      </dgm:prSet>
      <dgm:spPr/>
    </dgm:pt>
    <dgm:pt modelId="{BF821596-74C7-4479-955F-BC5B66336C87}" type="pres">
      <dgm:prSet presAssocID="{20F9F2AA-6570-4F18-9CBA-5327E259BF1A}" presName="hierChild5" presStyleCnt="0"/>
      <dgm:spPr/>
    </dgm:pt>
    <dgm:pt modelId="{ED140DC2-DAB0-4F60-BDDA-F972A228D0D7}" type="pres">
      <dgm:prSet presAssocID="{948751E9-C909-4EE6-B243-0B18C9D7423F}" presName="Name23" presStyleLbl="parChTrans1D4" presStyleIdx="1" presStyleCnt="5"/>
      <dgm:spPr/>
    </dgm:pt>
    <dgm:pt modelId="{72B4E862-BD33-4E77-A864-B8D9CFA0847B}" type="pres">
      <dgm:prSet presAssocID="{F0AB7C8F-6C0C-4C32-82D0-9A3A3EA587B1}" presName="hierRoot4" presStyleCnt="0"/>
      <dgm:spPr/>
    </dgm:pt>
    <dgm:pt modelId="{48D2703A-C852-4A25-8F57-D71A1E1A2625}" type="pres">
      <dgm:prSet presAssocID="{F0AB7C8F-6C0C-4C32-82D0-9A3A3EA587B1}" presName="composite4" presStyleCnt="0"/>
      <dgm:spPr/>
    </dgm:pt>
    <dgm:pt modelId="{3E5CD2D0-2F59-4F12-9A10-5CE2BC26B502}" type="pres">
      <dgm:prSet presAssocID="{F0AB7C8F-6C0C-4C32-82D0-9A3A3EA587B1}" presName="background4" presStyleLbl="node4" presStyleIdx="1" presStyleCnt="5"/>
      <dgm:spPr/>
    </dgm:pt>
    <dgm:pt modelId="{1C03B6B6-ACCF-41F6-AF8E-DEF98378241D}" type="pres">
      <dgm:prSet presAssocID="{F0AB7C8F-6C0C-4C32-82D0-9A3A3EA587B1}" presName="text4" presStyleLbl="fgAcc4" presStyleIdx="1" presStyleCnt="5" custLinFactNeighborX="-71701" custLinFactNeighborY="471">
        <dgm:presLayoutVars>
          <dgm:chPref val="3"/>
        </dgm:presLayoutVars>
      </dgm:prSet>
      <dgm:spPr/>
    </dgm:pt>
    <dgm:pt modelId="{461F4D72-39FF-494F-AFD1-3517BF03FB99}" type="pres">
      <dgm:prSet presAssocID="{F0AB7C8F-6C0C-4C32-82D0-9A3A3EA587B1}" presName="hierChild5" presStyleCnt="0"/>
      <dgm:spPr/>
    </dgm:pt>
    <dgm:pt modelId="{8F65E3A5-60CE-4C67-9F35-614DB71483AC}" type="pres">
      <dgm:prSet presAssocID="{566B0EFF-44DA-489C-8834-959DB6FF0A4F}" presName="Name23" presStyleLbl="parChTrans1D4" presStyleIdx="2" presStyleCnt="5"/>
      <dgm:spPr/>
    </dgm:pt>
    <dgm:pt modelId="{AC80C8E6-30FE-4FB7-8DC4-52F9E252B2FD}" type="pres">
      <dgm:prSet presAssocID="{6F09246A-CA8E-4AC1-83EF-3CFF00173F71}" presName="hierRoot4" presStyleCnt="0"/>
      <dgm:spPr/>
    </dgm:pt>
    <dgm:pt modelId="{44E6BF0B-3B2E-4E56-9946-9685D45967EE}" type="pres">
      <dgm:prSet presAssocID="{6F09246A-CA8E-4AC1-83EF-3CFF00173F71}" presName="composite4" presStyleCnt="0"/>
      <dgm:spPr/>
    </dgm:pt>
    <dgm:pt modelId="{55E71537-4D47-4DAC-B7C3-5BA83576245D}" type="pres">
      <dgm:prSet presAssocID="{6F09246A-CA8E-4AC1-83EF-3CFF00173F71}" presName="background4" presStyleLbl="node4" presStyleIdx="2" presStyleCnt="5"/>
      <dgm:spPr/>
    </dgm:pt>
    <dgm:pt modelId="{F17BF5DC-72EE-450D-AA0F-79E8054F14C0}" type="pres">
      <dgm:prSet presAssocID="{6F09246A-CA8E-4AC1-83EF-3CFF00173F71}" presName="text4" presStyleLbl="fgAcc4" presStyleIdx="2" presStyleCnt="5" custLinFactNeighborX="-71702" custLinFactNeighborY="232">
        <dgm:presLayoutVars>
          <dgm:chPref val="3"/>
        </dgm:presLayoutVars>
      </dgm:prSet>
      <dgm:spPr/>
    </dgm:pt>
    <dgm:pt modelId="{A541E207-A3C2-49CB-B381-536A2BECBD7A}" type="pres">
      <dgm:prSet presAssocID="{6F09246A-CA8E-4AC1-83EF-3CFF00173F71}" presName="hierChild5" presStyleCnt="0"/>
      <dgm:spPr/>
    </dgm:pt>
    <dgm:pt modelId="{FF2FBDA1-2765-4A06-B237-CC65CF22ECA2}" type="pres">
      <dgm:prSet presAssocID="{72C605AD-B149-4498-987F-A0ADC3D8D918}" presName="Name23" presStyleLbl="parChTrans1D4" presStyleIdx="3" presStyleCnt="5"/>
      <dgm:spPr/>
    </dgm:pt>
    <dgm:pt modelId="{028AA7A5-BA10-43D1-B405-A0AD410ECE62}" type="pres">
      <dgm:prSet presAssocID="{0B86BD4A-58D9-4FBF-9BE2-AFCC48937C63}" presName="hierRoot4" presStyleCnt="0"/>
      <dgm:spPr/>
    </dgm:pt>
    <dgm:pt modelId="{A0F3880B-339F-4751-840E-8B5D2B7106E8}" type="pres">
      <dgm:prSet presAssocID="{0B86BD4A-58D9-4FBF-9BE2-AFCC48937C63}" presName="composite4" presStyleCnt="0"/>
      <dgm:spPr/>
    </dgm:pt>
    <dgm:pt modelId="{8D9FC669-4E45-4D49-BF62-A83D102617D0}" type="pres">
      <dgm:prSet presAssocID="{0B86BD4A-58D9-4FBF-9BE2-AFCC48937C63}" presName="background4" presStyleLbl="node4" presStyleIdx="3" presStyleCnt="5"/>
      <dgm:spPr/>
    </dgm:pt>
    <dgm:pt modelId="{2D819DBB-0E52-4E54-AA57-CEC33B3B5312}" type="pres">
      <dgm:prSet presAssocID="{0B86BD4A-58D9-4FBF-9BE2-AFCC48937C63}" presName="text4" presStyleLbl="fgAcc4" presStyleIdx="3" presStyleCnt="5" custLinFactNeighborX="-71702" custLinFactNeighborY="232">
        <dgm:presLayoutVars>
          <dgm:chPref val="3"/>
        </dgm:presLayoutVars>
      </dgm:prSet>
      <dgm:spPr/>
    </dgm:pt>
    <dgm:pt modelId="{5471A751-BEE5-4DEC-B4AE-E95BF9279488}" type="pres">
      <dgm:prSet presAssocID="{0B86BD4A-58D9-4FBF-9BE2-AFCC48937C63}" presName="hierChild5" presStyleCnt="0"/>
      <dgm:spPr/>
    </dgm:pt>
    <dgm:pt modelId="{9AF7AFC6-97C8-419D-9E02-C35BFFBEF2BC}" type="pres">
      <dgm:prSet presAssocID="{5105C5FD-0960-414F-AF05-EBFDF1E604D8}" presName="hierRoot1" presStyleCnt="0"/>
      <dgm:spPr/>
    </dgm:pt>
    <dgm:pt modelId="{924DBF11-1CE8-4671-8503-3FF0FD93FBE1}" type="pres">
      <dgm:prSet presAssocID="{5105C5FD-0960-414F-AF05-EBFDF1E604D8}" presName="composite" presStyleCnt="0"/>
      <dgm:spPr/>
    </dgm:pt>
    <dgm:pt modelId="{9B43A4ED-9480-4F5F-ABB9-96C289FDED19}" type="pres">
      <dgm:prSet presAssocID="{5105C5FD-0960-414F-AF05-EBFDF1E604D8}" presName="background" presStyleLbl="node0" presStyleIdx="1" presStyleCnt="2"/>
      <dgm:spPr/>
    </dgm:pt>
    <dgm:pt modelId="{85BA71C7-3EE1-4521-8252-6060F8E8300D}" type="pres">
      <dgm:prSet presAssocID="{5105C5FD-0960-414F-AF05-EBFDF1E604D8}" presName="text" presStyleLbl="fgAcc0" presStyleIdx="1" presStyleCnt="2" custLinFactY="200000" custLinFactNeighborX="57643" custLinFactNeighborY="207383">
        <dgm:presLayoutVars>
          <dgm:chPref val="3"/>
        </dgm:presLayoutVars>
      </dgm:prSet>
      <dgm:spPr/>
    </dgm:pt>
    <dgm:pt modelId="{A5B7080D-610E-4B89-817D-578330C72199}" type="pres">
      <dgm:prSet presAssocID="{5105C5FD-0960-414F-AF05-EBFDF1E604D8}" presName="hierChild2" presStyleCnt="0"/>
      <dgm:spPr/>
    </dgm:pt>
    <dgm:pt modelId="{BDD839CF-294B-4EBC-9E8F-12F393716E5E}" type="pres">
      <dgm:prSet presAssocID="{565E0370-FDD0-4E61-B1C4-E636E499702A}" presName="Name10" presStyleLbl="parChTrans1D2" presStyleIdx="1" presStyleCnt="2"/>
      <dgm:spPr/>
    </dgm:pt>
    <dgm:pt modelId="{9233B775-666B-475B-A0F8-8270CE9A10A0}" type="pres">
      <dgm:prSet presAssocID="{4CB791F0-AD95-49CC-ADFD-DCB00DF5550F}" presName="hierRoot2" presStyleCnt="0"/>
      <dgm:spPr/>
    </dgm:pt>
    <dgm:pt modelId="{FEA865D9-E183-4766-B0DB-CD5F12AEC1BF}" type="pres">
      <dgm:prSet presAssocID="{4CB791F0-AD95-49CC-ADFD-DCB00DF5550F}" presName="composite2" presStyleCnt="0"/>
      <dgm:spPr/>
    </dgm:pt>
    <dgm:pt modelId="{31559BE1-5064-43F9-8B16-4B55305A6F7A}" type="pres">
      <dgm:prSet presAssocID="{4CB791F0-AD95-49CC-ADFD-DCB00DF5550F}" presName="background2" presStyleLbl="node2" presStyleIdx="1" presStyleCnt="2"/>
      <dgm:spPr/>
    </dgm:pt>
    <dgm:pt modelId="{97A73AC6-F73B-4DDA-9228-2EAA6F272B24}" type="pres">
      <dgm:prSet presAssocID="{4CB791F0-AD95-49CC-ADFD-DCB00DF5550F}" presName="text2" presStyleLbl="fgAcc2" presStyleIdx="1" presStyleCnt="2" custLinFactY="200000" custLinFactNeighborX="57643" custLinFactNeighborY="222882">
        <dgm:presLayoutVars>
          <dgm:chPref val="3"/>
        </dgm:presLayoutVars>
      </dgm:prSet>
      <dgm:spPr/>
    </dgm:pt>
    <dgm:pt modelId="{7451A5B6-7867-4C00-934B-F5AE8FCBAAD5}" type="pres">
      <dgm:prSet presAssocID="{4CB791F0-AD95-49CC-ADFD-DCB00DF5550F}" presName="hierChild3" presStyleCnt="0"/>
      <dgm:spPr/>
    </dgm:pt>
    <dgm:pt modelId="{711BF9BE-7518-4336-87B0-986924F8A23F}" type="pres">
      <dgm:prSet presAssocID="{14A03D3F-9CE0-4FF9-9967-EDF85CA9BE74}" presName="Name17" presStyleLbl="parChTrans1D3" presStyleIdx="1" presStyleCnt="2"/>
      <dgm:spPr/>
    </dgm:pt>
    <dgm:pt modelId="{F9D2C712-C7B5-407B-BAE5-6F0749B6C147}" type="pres">
      <dgm:prSet presAssocID="{19BA2551-410F-45FD-9904-85D63C4A1F3D}" presName="hierRoot3" presStyleCnt="0"/>
      <dgm:spPr/>
    </dgm:pt>
    <dgm:pt modelId="{0939BC53-D22A-4C85-B00C-70A4D683DE7E}" type="pres">
      <dgm:prSet presAssocID="{19BA2551-410F-45FD-9904-85D63C4A1F3D}" presName="composite3" presStyleCnt="0"/>
      <dgm:spPr/>
    </dgm:pt>
    <dgm:pt modelId="{EE376D12-65C0-4F1B-9C34-2D4ABB029181}" type="pres">
      <dgm:prSet presAssocID="{19BA2551-410F-45FD-9904-85D63C4A1F3D}" presName="background3" presStyleLbl="node3" presStyleIdx="1" presStyleCnt="2"/>
      <dgm:spPr/>
    </dgm:pt>
    <dgm:pt modelId="{7BD58BB7-493B-4060-BE82-F1BE5DA9B481}" type="pres">
      <dgm:prSet presAssocID="{19BA2551-410F-45FD-9904-85D63C4A1F3D}" presName="text3" presStyleLbl="fgAcc3" presStyleIdx="1" presStyleCnt="2" custLinFactY="200000" custLinFactNeighborX="57643" custLinFactNeighborY="236165">
        <dgm:presLayoutVars>
          <dgm:chPref val="3"/>
        </dgm:presLayoutVars>
      </dgm:prSet>
      <dgm:spPr/>
    </dgm:pt>
    <dgm:pt modelId="{E7DCC2EC-55DB-4468-8B93-0417B96ED6EF}" type="pres">
      <dgm:prSet presAssocID="{19BA2551-410F-45FD-9904-85D63C4A1F3D}" presName="hierChild4" presStyleCnt="0"/>
      <dgm:spPr/>
    </dgm:pt>
    <dgm:pt modelId="{6C2F0480-5AE1-47A0-927D-CE4501E56BD4}" type="pres">
      <dgm:prSet presAssocID="{D4DB6966-53E2-4B9C-A7AE-7F9C05925981}" presName="Name23" presStyleLbl="parChTrans1D4" presStyleIdx="4" presStyleCnt="5"/>
      <dgm:spPr/>
    </dgm:pt>
    <dgm:pt modelId="{F79B73AF-8871-4ACC-A245-43ED11612B27}" type="pres">
      <dgm:prSet presAssocID="{13E412A4-821F-4ACF-B26E-32E75490525E}" presName="hierRoot4" presStyleCnt="0"/>
      <dgm:spPr/>
    </dgm:pt>
    <dgm:pt modelId="{92EDAFF5-5F12-4434-9275-11B71EC9FA9D}" type="pres">
      <dgm:prSet presAssocID="{13E412A4-821F-4ACF-B26E-32E75490525E}" presName="composite4" presStyleCnt="0"/>
      <dgm:spPr/>
    </dgm:pt>
    <dgm:pt modelId="{737357D9-A00A-406D-9646-AE9E02A6B251}" type="pres">
      <dgm:prSet presAssocID="{13E412A4-821F-4ACF-B26E-32E75490525E}" presName="background4" presStyleLbl="node4" presStyleIdx="4" presStyleCnt="5"/>
      <dgm:spPr/>
    </dgm:pt>
    <dgm:pt modelId="{E4A7BF50-12A6-4FE4-A2F8-1C13468C8B01}" type="pres">
      <dgm:prSet presAssocID="{13E412A4-821F-4ACF-B26E-32E75490525E}" presName="text4" presStyleLbl="fgAcc4" presStyleIdx="4" presStyleCnt="5" custLinFactY="200000" custLinFactNeighborX="57642" custLinFactNeighborY="237633">
        <dgm:presLayoutVars>
          <dgm:chPref val="3"/>
        </dgm:presLayoutVars>
      </dgm:prSet>
      <dgm:spPr/>
    </dgm:pt>
    <dgm:pt modelId="{55FA7353-F0E8-4522-9E8F-19B76439BF5A}" type="pres">
      <dgm:prSet presAssocID="{13E412A4-821F-4ACF-B26E-32E75490525E}" presName="hierChild5" presStyleCnt="0"/>
      <dgm:spPr/>
    </dgm:pt>
  </dgm:ptLst>
  <dgm:cxnLst>
    <dgm:cxn modelId="{265C7700-0453-42C4-A931-D4FDBF755B24}" srcId="{4CB791F0-AD95-49CC-ADFD-DCB00DF5550F}" destId="{19BA2551-410F-45FD-9904-85D63C4A1F3D}" srcOrd="0" destOrd="0" parTransId="{14A03D3F-9CE0-4FF9-9967-EDF85CA9BE74}" sibTransId="{5839174C-248E-4974-BE07-1210B6898877}"/>
    <dgm:cxn modelId="{BB364C01-F818-414B-B5DF-7DB23CBCD2D7}" srcId="{6F09246A-CA8E-4AC1-83EF-3CFF00173F71}" destId="{0B86BD4A-58D9-4FBF-9BE2-AFCC48937C63}" srcOrd="0" destOrd="0" parTransId="{72C605AD-B149-4498-987F-A0ADC3D8D918}" sibTransId="{C822B93C-1622-40D1-A849-DC644987BC4C}"/>
    <dgm:cxn modelId="{5EC21B12-B193-4577-8CE2-6421E6245109}" type="presOf" srcId="{5105C5FD-0960-414F-AF05-EBFDF1E604D8}" destId="{85BA71C7-3EE1-4521-8252-6060F8E8300D}" srcOrd="0" destOrd="0" presId="urn:microsoft.com/office/officeart/2005/8/layout/hierarchy1"/>
    <dgm:cxn modelId="{DE2A2A12-6B61-408D-A31F-72763009901B}" type="presOf" srcId="{19BA2551-410F-45FD-9904-85D63C4A1F3D}" destId="{7BD58BB7-493B-4060-BE82-F1BE5DA9B481}" srcOrd="0" destOrd="0" presId="urn:microsoft.com/office/officeart/2005/8/layout/hierarchy1"/>
    <dgm:cxn modelId="{0DFD0922-6E52-4FFD-BE53-4EE5B67E22E7}" type="presOf" srcId="{565E0370-FDD0-4E61-B1C4-E636E499702A}" destId="{BDD839CF-294B-4EBC-9E8F-12F393716E5E}" srcOrd="0" destOrd="0" presId="urn:microsoft.com/office/officeart/2005/8/layout/hierarchy1"/>
    <dgm:cxn modelId="{D7DF2329-EE78-4C18-AC30-9AECEA216BAF}" srcId="{20F9F2AA-6570-4F18-9CBA-5327E259BF1A}" destId="{F0AB7C8F-6C0C-4C32-82D0-9A3A3EA587B1}" srcOrd="0" destOrd="0" parTransId="{948751E9-C909-4EE6-B243-0B18C9D7423F}" sibTransId="{A26384C5-DE85-423E-A562-186FDA8B4D35}"/>
    <dgm:cxn modelId="{24E2C82F-3E5F-4FDA-A23F-65649FFD8B1F}" srcId="{19BA2551-410F-45FD-9904-85D63C4A1F3D}" destId="{13E412A4-821F-4ACF-B26E-32E75490525E}" srcOrd="0" destOrd="0" parTransId="{D4DB6966-53E2-4B9C-A7AE-7F9C05925981}" sibTransId="{37022C0F-DD7D-4014-99F4-1F67A74B4E05}"/>
    <dgm:cxn modelId="{4449C03B-0169-4618-AD5B-C935CFC9C5EC}" type="presOf" srcId="{210887BF-6D58-438A-A6F3-58FCB0AAFA13}" destId="{BC04B10C-E026-4166-9569-1C85431B45C5}" srcOrd="0" destOrd="0" presId="urn:microsoft.com/office/officeart/2005/8/layout/hierarchy1"/>
    <dgm:cxn modelId="{73388A5B-9C3C-48AE-AB60-D52C4908BE9D}" type="presOf" srcId="{4CB791F0-AD95-49CC-ADFD-DCB00DF5550F}" destId="{97A73AC6-F73B-4DDA-9228-2EAA6F272B24}" srcOrd="0" destOrd="0" presId="urn:microsoft.com/office/officeart/2005/8/layout/hierarchy1"/>
    <dgm:cxn modelId="{0551845C-55DC-4255-976F-801A8BFFBC35}" type="presOf" srcId="{3892C947-5FEE-4418-81D2-CC05A356151D}" destId="{B2505E17-6017-465A-A21D-D064987BD8E0}" srcOrd="0" destOrd="0" presId="urn:microsoft.com/office/officeart/2005/8/layout/hierarchy1"/>
    <dgm:cxn modelId="{E120F065-6B0D-4061-A36E-480004E89F46}" type="presOf" srcId="{72C605AD-B149-4498-987F-A0ADC3D8D918}" destId="{FF2FBDA1-2765-4A06-B237-CC65CF22ECA2}" srcOrd="0" destOrd="0" presId="urn:microsoft.com/office/officeart/2005/8/layout/hierarchy1"/>
    <dgm:cxn modelId="{F40CAD4F-FFBB-415D-A76A-E6BD83480D80}" type="presOf" srcId="{89FBF25C-6513-4C06-91DF-34B870B55313}" destId="{A028FF21-85F1-4BB5-819E-7A7B32339F5D}" srcOrd="0" destOrd="0" presId="urn:microsoft.com/office/officeart/2005/8/layout/hierarchy1"/>
    <dgm:cxn modelId="{F4B4BA50-E20F-4016-8429-2461CE9822D5}" type="presOf" srcId="{0B86BD4A-58D9-4FBF-9BE2-AFCC48937C63}" destId="{2D819DBB-0E52-4E54-AA57-CEC33B3B5312}" srcOrd="0" destOrd="0" presId="urn:microsoft.com/office/officeart/2005/8/layout/hierarchy1"/>
    <dgm:cxn modelId="{DB223B51-E58D-480F-A1E7-748E69608F0A}" type="presOf" srcId="{13E412A4-821F-4ACF-B26E-32E75490525E}" destId="{E4A7BF50-12A6-4FE4-A2F8-1C13468C8B01}" srcOrd="0" destOrd="0" presId="urn:microsoft.com/office/officeart/2005/8/layout/hierarchy1"/>
    <dgm:cxn modelId="{23817C54-C6DA-480C-B16C-5DD9F9EFE6F2}" srcId="{5105C5FD-0960-414F-AF05-EBFDF1E604D8}" destId="{4CB791F0-AD95-49CC-ADFD-DCB00DF5550F}" srcOrd="0" destOrd="0" parTransId="{565E0370-FDD0-4E61-B1C4-E636E499702A}" sibTransId="{018EEAB7-EBFE-4DF3-BB0C-1B7925E329E9}"/>
    <dgm:cxn modelId="{64FBB554-2230-4505-9488-3472C1251183}" srcId="{5CE01D41-5E8E-4E16-B3A9-3544F1A66D47}" destId="{3892C947-5FEE-4418-81D2-CC05A356151D}" srcOrd="0" destOrd="0" parTransId="{4C12BE46-A94A-4E6F-837F-75068B7AE387}" sibTransId="{2101EB84-CE11-499D-AB2C-905FF6CAE3B5}"/>
    <dgm:cxn modelId="{F9CFCE57-88E5-42B9-A9E9-4A032727BA43}" type="presOf" srcId="{948751E9-C909-4EE6-B243-0B18C9D7423F}" destId="{ED140DC2-DAB0-4F60-BDDA-F972A228D0D7}" srcOrd="0" destOrd="0" presId="urn:microsoft.com/office/officeart/2005/8/layout/hierarchy1"/>
    <dgm:cxn modelId="{08DE1D5A-0ABB-4B61-9814-534814790133}" type="presOf" srcId="{D4DB6966-53E2-4B9C-A7AE-7F9C05925981}" destId="{6C2F0480-5AE1-47A0-927D-CE4501E56BD4}" srcOrd="0" destOrd="0" presId="urn:microsoft.com/office/officeart/2005/8/layout/hierarchy1"/>
    <dgm:cxn modelId="{FD27127E-91AF-400B-AF49-291AF1B04064}" type="presOf" srcId="{5CE01D41-5E8E-4E16-B3A9-3544F1A66D47}" destId="{F67E6B8F-BB8C-4DEE-900C-04336388329E}" srcOrd="0" destOrd="0" presId="urn:microsoft.com/office/officeart/2005/8/layout/hierarchy1"/>
    <dgm:cxn modelId="{08B6E37E-D42C-46EB-A978-85DB8762E8C1}" type="presOf" srcId="{3182C1C3-F451-40DE-93AF-DCE87B2B5745}" destId="{49B86BF0-7414-447D-8525-122D4893D90E}" srcOrd="0" destOrd="0" presId="urn:microsoft.com/office/officeart/2005/8/layout/hierarchy1"/>
    <dgm:cxn modelId="{BD329797-F5CE-4537-A204-4B66F5CD44AE}" type="presOf" srcId="{F0AB7C8F-6C0C-4C32-82D0-9A3A3EA587B1}" destId="{1C03B6B6-ACCF-41F6-AF8E-DEF98378241D}" srcOrd="0" destOrd="0" presId="urn:microsoft.com/office/officeart/2005/8/layout/hierarchy1"/>
    <dgm:cxn modelId="{3DA90F9D-5D4E-436C-90D8-05C84E3A6A07}" type="presOf" srcId="{566B0EFF-44DA-489C-8834-959DB6FF0A4F}" destId="{8F65E3A5-60CE-4C67-9F35-614DB71483AC}" srcOrd="0" destOrd="0" presId="urn:microsoft.com/office/officeart/2005/8/layout/hierarchy1"/>
    <dgm:cxn modelId="{15480CA8-C4AC-4A34-8136-A4B6CC54DCB7}" type="presOf" srcId="{4C12BE46-A94A-4E6F-837F-75068B7AE387}" destId="{C0A2AE6E-E53B-49CD-B00F-9995D7AF0540}" srcOrd="0" destOrd="0" presId="urn:microsoft.com/office/officeart/2005/8/layout/hierarchy1"/>
    <dgm:cxn modelId="{203D1AA9-2362-4382-B969-CCEFDE1BE36C}" srcId="{F0AB7C8F-6C0C-4C32-82D0-9A3A3EA587B1}" destId="{6F09246A-CA8E-4AC1-83EF-3CFF00173F71}" srcOrd="0" destOrd="0" parTransId="{566B0EFF-44DA-489C-8834-959DB6FF0A4F}" sibTransId="{92FA632F-DFDC-43DF-8D63-D87A2D9A5F1A}"/>
    <dgm:cxn modelId="{CEE200AB-53F9-49C2-B9EF-55588D133A80}" type="presOf" srcId="{20F9F2AA-6570-4F18-9CBA-5327E259BF1A}" destId="{D84ADD84-7574-4283-945D-54EB61C8E0D6}" srcOrd="0" destOrd="0" presId="urn:microsoft.com/office/officeart/2005/8/layout/hierarchy1"/>
    <dgm:cxn modelId="{2B0F6EB3-4750-44B1-913D-617E3CC2AC5A}" srcId="{3892C947-5FEE-4418-81D2-CC05A356151D}" destId="{20F9F2AA-6570-4F18-9CBA-5327E259BF1A}" srcOrd="0" destOrd="0" parTransId="{6555B2C0-489A-44D8-B183-F9AF0DC07C97}" sibTransId="{208C5CC2-65E8-4875-BB1E-631AF3E1C985}"/>
    <dgm:cxn modelId="{455CA7B5-67C4-4E23-9E77-749F26DE83ED}" srcId="{3182C1C3-F451-40DE-93AF-DCE87B2B5745}" destId="{5105C5FD-0960-414F-AF05-EBFDF1E604D8}" srcOrd="1" destOrd="0" parTransId="{01A4B665-424F-415B-9CD5-690DCCDC760E}" sibTransId="{C6CFB6AA-841C-4105-84C5-F9C8A9178B5E}"/>
    <dgm:cxn modelId="{756F3AB7-D098-4579-B1F9-9E5D2BC1BA3E}" srcId="{89FBF25C-6513-4C06-91DF-34B870B55313}" destId="{5CE01D41-5E8E-4E16-B3A9-3544F1A66D47}" srcOrd="0" destOrd="0" parTransId="{210887BF-6D58-438A-A6F3-58FCB0AAFA13}" sibTransId="{15B1AEC6-BC65-4CE1-892A-C381CF91F6CF}"/>
    <dgm:cxn modelId="{F0AF8FB9-6689-4F25-93EE-2F6AA52289E7}" type="presOf" srcId="{6555B2C0-489A-44D8-B183-F9AF0DC07C97}" destId="{01AF6A93-0A82-4DF3-853F-4DB8643D0E93}" srcOrd="0" destOrd="0" presId="urn:microsoft.com/office/officeart/2005/8/layout/hierarchy1"/>
    <dgm:cxn modelId="{057C50C4-FB10-4C36-97B4-5B62E5129109}" type="presOf" srcId="{6F09246A-CA8E-4AC1-83EF-3CFF00173F71}" destId="{F17BF5DC-72EE-450D-AA0F-79E8054F14C0}" srcOrd="0" destOrd="0" presId="urn:microsoft.com/office/officeart/2005/8/layout/hierarchy1"/>
    <dgm:cxn modelId="{9494E9DE-C604-45D1-94D6-FC39700FFF76}" srcId="{3182C1C3-F451-40DE-93AF-DCE87B2B5745}" destId="{89FBF25C-6513-4C06-91DF-34B870B55313}" srcOrd="0" destOrd="0" parTransId="{B3D35BFE-6C3F-494A-920D-88559932EE8A}" sibTransId="{5469DA50-D182-494E-BD05-C9D5967BFDAC}"/>
    <dgm:cxn modelId="{4B8F9DF7-30B1-4BAE-9D8C-AA73EFEDDD4D}" type="presOf" srcId="{14A03D3F-9CE0-4FF9-9967-EDF85CA9BE74}" destId="{711BF9BE-7518-4336-87B0-986924F8A23F}" srcOrd="0" destOrd="0" presId="urn:microsoft.com/office/officeart/2005/8/layout/hierarchy1"/>
    <dgm:cxn modelId="{F85E398C-DA79-4361-AB29-DCBD04FF83F3}" type="presParOf" srcId="{49B86BF0-7414-447D-8525-122D4893D90E}" destId="{1BE3F1C3-41DA-4EEC-9320-B70AAB5B1E1E}" srcOrd="0" destOrd="0" presId="urn:microsoft.com/office/officeart/2005/8/layout/hierarchy1"/>
    <dgm:cxn modelId="{C10DBA3A-9DB9-43D6-A910-EBCE6C9F54A8}" type="presParOf" srcId="{1BE3F1C3-41DA-4EEC-9320-B70AAB5B1E1E}" destId="{78965E29-103F-4D3B-976C-C566745268E4}" srcOrd="0" destOrd="0" presId="urn:microsoft.com/office/officeart/2005/8/layout/hierarchy1"/>
    <dgm:cxn modelId="{4E3B3518-EAA0-4D43-82DB-35CBB4D492CD}" type="presParOf" srcId="{78965E29-103F-4D3B-976C-C566745268E4}" destId="{EB5A235F-B6B6-4A76-8196-37BF10CE778B}" srcOrd="0" destOrd="0" presId="urn:microsoft.com/office/officeart/2005/8/layout/hierarchy1"/>
    <dgm:cxn modelId="{FC431F55-5534-43FB-AF5B-253C553562EF}" type="presParOf" srcId="{78965E29-103F-4D3B-976C-C566745268E4}" destId="{A028FF21-85F1-4BB5-819E-7A7B32339F5D}" srcOrd="1" destOrd="0" presId="urn:microsoft.com/office/officeart/2005/8/layout/hierarchy1"/>
    <dgm:cxn modelId="{4E4CBE76-B0F4-47D5-9AEC-BA1FDE4B5F54}" type="presParOf" srcId="{1BE3F1C3-41DA-4EEC-9320-B70AAB5B1E1E}" destId="{C58A0055-0083-4342-B963-53B4CC44AAB2}" srcOrd="1" destOrd="0" presId="urn:microsoft.com/office/officeart/2005/8/layout/hierarchy1"/>
    <dgm:cxn modelId="{4934E3AA-12DC-4E61-AF06-68B6C0E9F39F}" type="presParOf" srcId="{C58A0055-0083-4342-B963-53B4CC44AAB2}" destId="{BC04B10C-E026-4166-9569-1C85431B45C5}" srcOrd="0" destOrd="0" presId="urn:microsoft.com/office/officeart/2005/8/layout/hierarchy1"/>
    <dgm:cxn modelId="{17540F17-30B5-47F7-9AB8-707726BDDFE6}" type="presParOf" srcId="{C58A0055-0083-4342-B963-53B4CC44AAB2}" destId="{706DAB83-9F7E-44BB-AE43-2B3CAC6C4F69}" srcOrd="1" destOrd="0" presId="urn:microsoft.com/office/officeart/2005/8/layout/hierarchy1"/>
    <dgm:cxn modelId="{6130238E-2315-4FA3-BE97-075D11B8A4AA}" type="presParOf" srcId="{706DAB83-9F7E-44BB-AE43-2B3CAC6C4F69}" destId="{336D5396-AC6D-4766-B61B-A3C7D9B083F7}" srcOrd="0" destOrd="0" presId="urn:microsoft.com/office/officeart/2005/8/layout/hierarchy1"/>
    <dgm:cxn modelId="{8A0C8E4C-0C55-4794-ABA8-3539F24962C7}" type="presParOf" srcId="{336D5396-AC6D-4766-B61B-A3C7D9B083F7}" destId="{82D22692-1584-407A-BB8C-5462C44E52D2}" srcOrd="0" destOrd="0" presId="urn:microsoft.com/office/officeart/2005/8/layout/hierarchy1"/>
    <dgm:cxn modelId="{EADE51FB-1BC0-4223-BFD0-D3F9E9897E5F}" type="presParOf" srcId="{336D5396-AC6D-4766-B61B-A3C7D9B083F7}" destId="{F67E6B8F-BB8C-4DEE-900C-04336388329E}" srcOrd="1" destOrd="0" presId="urn:microsoft.com/office/officeart/2005/8/layout/hierarchy1"/>
    <dgm:cxn modelId="{60DC213C-E266-45CF-A4DD-C9FECFA51203}" type="presParOf" srcId="{706DAB83-9F7E-44BB-AE43-2B3CAC6C4F69}" destId="{14C72654-3BE2-47F8-A506-73463B8FEA7C}" srcOrd="1" destOrd="0" presId="urn:microsoft.com/office/officeart/2005/8/layout/hierarchy1"/>
    <dgm:cxn modelId="{30F28785-5D16-454E-A97C-12F23FB3152A}" type="presParOf" srcId="{14C72654-3BE2-47F8-A506-73463B8FEA7C}" destId="{C0A2AE6E-E53B-49CD-B00F-9995D7AF0540}" srcOrd="0" destOrd="0" presId="urn:microsoft.com/office/officeart/2005/8/layout/hierarchy1"/>
    <dgm:cxn modelId="{61605540-E8CE-46C6-8013-B8595B70514A}" type="presParOf" srcId="{14C72654-3BE2-47F8-A506-73463B8FEA7C}" destId="{119198F7-43BF-43B3-90D8-D6B368A9AFC4}" srcOrd="1" destOrd="0" presId="urn:microsoft.com/office/officeart/2005/8/layout/hierarchy1"/>
    <dgm:cxn modelId="{4AED5983-D873-4210-A436-C8CD354609FA}" type="presParOf" srcId="{119198F7-43BF-43B3-90D8-D6B368A9AFC4}" destId="{8C39E493-3EEC-4AB9-8F54-AEC59EE59726}" srcOrd="0" destOrd="0" presId="urn:microsoft.com/office/officeart/2005/8/layout/hierarchy1"/>
    <dgm:cxn modelId="{DF80326F-B16D-4DA2-9456-DFCCC0C52537}" type="presParOf" srcId="{8C39E493-3EEC-4AB9-8F54-AEC59EE59726}" destId="{D87A2EA0-CF6D-47E3-949E-4C00B27D28B6}" srcOrd="0" destOrd="0" presId="urn:microsoft.com/office/officeart/2005/8/layout/hierarchy1"/>
    <dgm:cxn modelId="{60C85CD1-3512-4B90-A918-A661E09C293B}" type="presParOf" srcId="{8C39E493-3EEC-4AB9-8F54-AEC59EE59726}" destId="{B2505E17-6017-465A-A21D-D064987BD8E0}" srcOrd="1" destOrd="0" presId="urn:microsoft.com/office/officeart/2005/8/layout/hierarchy1"/>
    <dgm:cxn modelId="{5B7C3147-0757-4E6F-ABE1-8216607D789A}" type="presParOf" srcId="{119198F7-43BF-43B3-90D8-D6B368A9AFC4}" destId="{90CDF544-ADAB-402D-94A9-43624B7CEE90}" srcOrd="1" destOrd="0" presId="urn:microsoft.com/office/officeart/2005/8/layout/hierarchy1"/>
    <dgm:cxn modelId="{9797AFEE-AE0F-49FD-B851-7663BD2732A9}" type="presParOf" srcId="{90CDF544-ADAB-402D-94A9-43624B7CEE90}" destId="{01AF6A93-0A82-4DF3-853F-4DB8643D0E93}" srcOrd="0" destOrd="0" presId="urn:microsoft.com/office/officeart/2005/8/layout/hierarchy1"/>
    <dgm:cxn modelId="{78A96041-36A7-465D-B8F4-753BFC2B05BB}" type="presParOf" srcId="{90CDF544-ADAB-402D-94A9-43624B7CEE90}" destId="{E4A8FEF9-21DD-4C44-A96B-DF8E8FC105D9}" srcOrd="1" destOrd="0" presId="urn:microsoft.com/office/officeart/2005/8/layout/hierarchy1"/>
    <dgm:cxn modelId="{1C198ACC-04F5-45DF-93AE-CD0D96F865AC}" type="presParOf" srcId="{E4A8FEF9-21DD-4C44-A96B-DF8E8FC105D9}" destId="{011B929E-4E33-43AC-9A9F-9901A2A47EC2}" srcOrd="0" destOrd="0" presId="urn:microsoft.com/office/officeart/2005/8/layout/hierarchy1"/>
    <dgm:cxn modelId="{6A3F6A61-9E9C-4978-860D-226A9975F419}" type="presParOf" srcId="{011B929E-4E33-43AC-9A9F-9901A2A47EC2}" destId="{69A2AD27-94CD-458F-B058-6CB12C604511}" srcOrd="0" destOrd="0" presId="urn:microsoft.com/office/officeart/2005/8/layout/hierarchy1"/>
    <dgm:cxn modelId="{0FD804D6-3634-436D-BF7A-83F05760B705}" type="presParOf" srcId="{011B929E-4E33-43AC-9A9F-9901A2A47EC2}" destId="{D84ADD84-7574-4283-945D-54EB61C8E0D6}" srcOrd="1" destOrd="0" presId="urn:microsoft.com/office/officeart/2005/8/layout/hierarchy1"/>
    <dgm:cxn modelId="{8615BB43-C243-4ECD-BEAF-3057FEA09FBA}" type="presParOf" srcId="{E4A8FEF9-21DD-4C44-A96B-DF8E8FC105D9}" destId="{BF821596-74C7-4479-955F-BC5B66336C87}" srcOrd="1" destOrd="0" presId="urn:microsoft.com/office/officeart/2005/8/layout/hierarchy1"/>
    <dgm:cxn modelId="{A50CE3C4-08A6-42B7-8E5A-679153352F2B}" type="presParOf" srcId="{BF821596-74C7-4479-955F-BC5B66336C87}" destId="{ED140DC2-DAB0-4F60-BDDA-F972A228D0D7}" srcOrd="0" destOrd="0" presId="urn:microsoft.com/office/officeart/2005/8/layout/hierarchy1"/>
    <dgm:cxn modelId="{E0D484BD-655A-47CF-A8C9-E463CF3843B5}" type="presParOf" srcId="{BF821596-74C7-4479-955F-BC5B66336C87}" destId="{72B4E862-BD33-4E77-A864-B8D9CFA0847B}" srcOrd="1" destOrd="0" presId="urn:microsoft.com/office/officeart/2005/8/layout/hierarchy1"/>
    <dgm:cxn modelId="{01B1A6C6-4ADF-45B8-A90A-EF9FD48E7E38}" type="presParOf" srcId="{72B4E862-BD33-4E77-A864-B8D9CFA0847B}" destId="{48D2703A-C852-4A25-8F57-D71A1E1A2625}" srcOrd="0" destOrd="0" presId="urn:microsoft.com/office/officeart/2005/8/layout/hierarchy1"/>
    <dgm:cxn modelId="{9E667695-377C-41B8-9FEC-955E0C3C9476}" type="presParOf" srcId="{48D2703A-C852-4A25-8F57-D71A1E1A2625}" destId="{3E5CD2D0-2F59-4F12-9A10-5CE2BC26B502}" srcOrd="0" destOrd="0" presId="urn:microsoft.com/office/officeart/2005/8/layout/hierarchy1"/>
    <dgm:cxn modelId="{8F83FA04-821F-4D0A-9C34-AD9055DAE483}" type="presParOf" srcId="{48D2703A-C852-4A25-8F57-D71A1E1A2625}" destId="{1C03B6B6-ACCF-41F6-AF8E-DEF98378241D}" srcOrd="1" destOrd="0" presId="urn:microsoft.com/office/officeart/2005/8/layout/hierarchy1"/>
    <dgm:cxn modelId="{0DF47BFD-4166-4943-84A0-C78DFCAFD3E9}" type="presParOf" srcId="{72B4E862-BD33-4E77-A864-B8D9CFA0847B}" destId="{461F4D72-39FF-494F-AFD1-3517BF03FB99}" srcOrd="1" destOrd="0" presId="urn:microsoft.com/office/officeart/2005/8/layout/hierarchy1"/>
    <dgm:cxn modelId="{E3BBC62E-FC6F-4F78-88C2-18752A1AB30E}" type="presParOf" srcId="{461F4D72-39FF-494F-AFD1-3517BF03FB99}" destId="{8F65E3A5-60CE-4C67-9F35-614DB71483AC}" srcOrd="0" destOrd="0" presId="urn:microsoft.com/office/officeart/2005/8/layout/hierarchy1"/>
    <dgm:cxn modelId="{5A0EC873-847B-4438-99AA-148CD8DDCC3E}" type="presParOf" srcId="{461F4D72-39FF-494F-AFD1-3517BF03FB99}" destId="{AC80C8E6-30FE-4FB7-8DC4-52F9E252B2FD}" srcOrd="1" destOrd="0" presId="urn:microsoft.com/office/officeart/2005/8/layout/hierarchy1"/>
    <dgm:cxn modelId="{7AF36DBD-A70F-4F1A-845C-F1FFCC25F93C}" type="presParOf" srcId="{AC80C8E6-30FE-4FB7-8DC4-52F9E252B2FD}" destId="{44E6BF0B-3B2E-4E56-9946-9685D45967EE}" srcOrd="0" destOrd="0" presId="urn:microsoft.com/office/officeart/2005/8/layout/hierarchy1"/>
    <dgm:cxn modelId="{93CC78A1-2B03-4B7D-B826-348796A4B7E9}" type="presParOf" srcId="{44E6BF0B-3B2E-4E56-9946-9685D45967EE}" destId="{55E71537-4D47-4DAC-B7C3-5BA83576245D}" srcOrd="0" destOrd="0" presId="urn:microsoft.com/office/officeart/2005/8/layout/hierarchy1"/>
    <dgm:cxn modelId="{526EC05B-1E54-4882-9C10-7564CFEF2A9E}" type="presParOf" srcId="{44E6BF0B-3B2E-4E56-9946-9685D45967EE}" destId="{F17BF5DC-72EE-450D-AA0F-79E8054F14C0}" srcOrd="1" destOrd="0" presId="urn:microsoft.com/office/officeart/2005/8/layout/hierarchy1"/>
    <dgm:cxn modelId="{0DCF86C0-CE6D-498E-B3A0-DA7B534DD3CC}" type="presParOf" srcId="{AC80C8E6-30FE-4FB7-8DC4-52F9E252B2FD}" destId="{A541E207-A3C2-49CB-B381-536A2BECBD7A}" srcOrd="1" destOrd="0" presId="urn:microsoft.com/office/officeart/2005/8/layout/hierarchy1"/>
    <dgm:cxn modelId="{BCBB4E6C-8037-42E0-A6AE-066B3259770D}" type="presParOf" srcId="{A541E207-A3C2-49CB-B381-536A2BECBD7A}" destId="{FF2FBDA1-2765-4A06-B237-CC65CF22ECA2}" srcOrd="0" destOrd="0" presId="urn:microsoft.com/office/officeart/2005/8/layout/hierarchy1"/>
    <dgm:cxn modelId="{DBBA6627-3B9D-406A-87BF-52E98C826F98}" type="presParOf" srcId="{A541E207-A3C2-49CB-B381-536A2BECBD7A}" destId="{028AA7A5-BA10-43D1-B405-A0AD410ECE62}" srcOrd="1" destOrd="0" presId="urn:microsoft.com/office/officeart/2005/8/layout/hierarchy1"/>
    <dgm:cxn modelId="{D9E6D0E2-690F-4038-B9B7-9CA852335DC5}" type="presParOf" srcId="{028AA7A5-BA10-43D1-B405-A0AD410ECE62}" destId="{A0F3880B-339F-4751-840E-8B5D2B7106E8}" srcOrd="0" destOrd="0" presId="urn:microsoft.com/office/officeart/2005/8/layout/hierarchy1"/>
    <dgm:cxn modelId="{EF6206A1-8A80-4F32-88A6-EED6CE55EAE5}" type="presParOf" srcId="{A0F3880B-339F-4751-840E-8B5D2B7106E8}" destId="{8D9FC669-4E45-4D49-BF62-A83D102617D0}" srcOrd="0" destOrd="0" presId="urn:microsoft.com/office/officeart/2005/8/layout/hierarchy1"/>
    <dgm:cxn modelId="{91FDB05F-8EB9-4233-8434-E912B8FCD9C3}" type="presParOf" srcId="{A0F3880B-339F-4751-840E-8B5D2B7106E8}" destId="{2D819DBB-0E52-4E54-AA57-CEC33B3B5312}" srcOrd="1" destOrd="0" presId="urn:microsoft.com/office/officeart/2005/8/layout/hierarchy1"/>
    <dgm:cxn modelId="{342EE5E9-075F-44E0-B96B-63F1AB033284}" type="presParOf" srcId="{028AA7A5-BA10-43D1-B405-A0AD410ECE62}" destId="{5471A751-BEE5-4DEC-B4AE-E95BF9279488}" srcOrd="1" destOrd="0" presId="urn:microsoft.com/office/officeart/2005/8/layout/hierarchy1"/>
    <dgm:cxn modelId="{CE224564-752F-4E1A-8CCC-23812AE4157B}" type="presParOf" srcId="{49B86BF0-7414-447D-8525-122D4893D90E}" destId="{9AF7AFC6-97C8-419D-9E02-C35BFFBEF2BC}" srcOrd="1" destOrd="0" presId="urn:microsoft.com/office/officeart/2005/8/layout/hierarchy1"/>
    <dgm:cxn modelId="{831B75C1-BF4D-4B99-9284-99D4A725EF16}" type="presParOf" srcId="{9AF7AFC6-97C8-419D-9E02-C35BFFBEF2BC}" destId="{924DBF11-1CE8-4671-8503-3FF0FD93FBE1}" srcOrd="0" destOrd="0" presId="urn:microsoft.com/office/officeart/2005/8/layout/hierarchy1"/>
    <dgm:cxn modelId="{EE55BA64-FD47-40E3-AEAD-7E50A239B19A}" type="presParOf" srcId="{924DBF11-1CE8-4671-8503-3FF0FD93FBE1}" destId="{9B43A4ED-9480-4F5F-ABB9-96C289FDED19}" srcOrd="0" destOrd="0" presId="urn:microsoft.com/office/officeart/2005/8/layout/hierarchy1"/>
    <dgm:cxn modelId="{8F06BA59-E74B-468D-9552-0AF33855B084}" type="presParOf" srcId="{924DBF11-1CE8-4671-8503-3FF0FD93FBE1}" destId="{85BA71C7-3EE1-4521-8252-6060F8E8300D}" srcOrd="1" destOrd="0" presId="urn:microsoft.com/office/officeart/2005/8/layout/hierarchy1"/>
    <dgm:cxn modelId="{9990B695-C632-404F-B69A-5837FCB29135}" type="presParOf" srcId="{9AF7AFC6-97C8-419D-9E02-C35BFFBEF2BC}" destId="{A5B7080D-610E-4B89-817D-578330C72199}" srcOrd="1" destOrd="0" presId="urn:microsoft.com/office/officeart/2005/8/layout/hierarchy1"/>
    <dgm:cxn modelId="{1F9B9071-D8CB-4E19-8F23-EC6CE7D11A4D}" type="presParOf" srcId="{A5B7080D-610E-4B89-817D-578330C72199}" destId="{BDD839CF-294B-4EBC-9E8F-12F393716E5E}" srcOrd="0" destOrd="0" presId="urn:microsoft.com/office/officeart/2005/8/layout/hierarchy1"/>
    <dgm:cxn modelId="{438B179A-A6D9-4063-AA12-3699BAF49F3E}" type="presParOf" srcId="{A5B7080D-610E-4B89-817D-578330C72199}" destId="{9233B775-666B-475B-A0F8-8270CE9A10A0}" srcOrd="1" destOrd="0" presId="urn:microsoft.com/office/officeart/2005/8/layout/hierarchy1"/>
    <dgm:cxn modelId="{D1D85E65-78D8-4646-A3A8-25EDD89E37C9}" type="presParOf" srcId="{9233B775-666B-475B-A0F8-8270CE9A10A0}" destId="{FEA865D9-E183-4766-B0DB-CD5F12AEC1BF}" srcOrd="0" destOrd="0" presId="urn:microsoft.com/office/officeart/2005/8/layout/hierarchy1"/>
    <dgm:cxn modelId="{593A08EB-75FE-4989-B3D8-E1550FAD17CE}" type="presParOf" srcId="{FEA865D9-E183-4766-B0DB-CD5F12AEC1BF}" destId="{31559BE1-5064-43F9-8B16-4B55305A6F7A}" srcOrd="0" destOrd="0" presId="urn:microsoft.com/office/officeart/2005/8/layout/hierarchy1"/>
    <dgm:cxn modelId="{BDA78E92-0658-4630-8C54-03FD76DCA7BD}" type="presParOf" srcId="{FEA865D9-E183-4766-B0DB-CD5F12AEC1BF}" destId="{97A73AC6-F73B-4DDA-9228-2EAA6F272B24}" srcOrd="1" destOrd="0" presId="urn:microsoft.com/office/officeart/2005/8/layout/hierarchy1"/>
    <dgm:cxn modelId="{249A549E-F97B-4847-B499-D9102CCEF37C}" type="presParOf" srcId="{9233B775-666B-475B-A0F8-8270CE9A10A0}" destId="{7451A5B6-7867-4C00-934B-F5AE8FCBAAD5}" srcOrd="1" destOrd="0" presId="urn:microsoft.com/office/officeart/2005/8/layout/hierarchy1"/>
    <dgm:cxn modelId="{D728AA0F-F855-472F-AE4A-C9B9ED70541E}" type="presParOf" srcId="{7451A5B6-7867-4C00-934B-F5AE8FCBAAD5}" destId="{711BF9BE-7518-4336-87B0-986924F8A23F}" srcOrd="0" destOrd="0" presId="urn:microsoft.com/office/officeart/2005/8/layout/hierarchy1"/>
    <dgm:cxn modelId="{D910D7D3-DA17-43D9-B57C-DA6212057357}" type="presParOf" srcId="{7451A5B6-7867-4C00-934B-F5AE8FCBAAD5}" destId="{F9D2C712-C7B5-407B-BAE5-6F0749B6C147}" srcOrd="1" destOrd="0" presId="urn:microsoft.com/office/officeart/2005/8/layout/hierarchy1"/>
    <dgm:cxn modelId="{E4B2AAAC-2FF5-4D69-B671-A2E27A4E7DA7}" type="presParOf" srcId="{F9D2C712-C7B5-407B-BAE5-6F0749B6C147}" destId="{0939BC53-D22A-4C85-B00C-70A4D683DE7E}" srcOrd="0" destOrd="0" presId="urn:microsoft.com/office/officeart/2005/8/layout/hierarchy1"/>
    <dgm:cxn modelId="{B87B47C0-AB60-4985-9FF7-DF5F513A62A8}" type="presParOf" srcId="{0939BC53-D22A-4C85-B00C-70A4D683DE7E}" destId="{EE376D12-65C0-4F1B-9C34-2D4ABB029181}" srcOrd="0" destOrd="0" presId="urn:microsoft.com/office/officeart/2005/8/layout/hierarchy1"/>
    <dgm:cxn modelId="{3F43805E-BBC5-42A4-95C1-0522273E7945}" type="presParOf" srcId="{0939BC53-D22A-4C85-B00C-70A4D683DE7E}" destId="{7BD58BB7-493B-4060-BE82-F1BE5DA9B481}" srcOrd="1" destOrd="0" presId="urn:microsoft.com/office/officeart/2005/8/layout/hierarchy1"/>
    <dgm:cxn modelId="{CEE7DC3D-647F-4A51-A1AF-63EFB026535E}" type="presParOf" srcId="{F9D2C712-C7B5-407B-BAE5-6F0749B6C147}" destId="{E7DCC2EC-55DB-4468-8B93-0417B96ED6EF}" srcOrd="1" destOrd="0" presId="urn:microsoft.com/office/officeart/2005/8/layout/hierarchy1"/>
    <dgm:cxn modelId="{77152ED5-29BC-4F5A-9B1B-452737F0CB82}" type="presParOf" srcId="{E7DCC2EC-55DB-4468-8B93-0417B96ED6EF}" destId="{6C2F0480-5AE1-47A0-927D-CE4501E56BD4}" srcOrd="0" destOrd="0" presId="urn:microsoft.com/office/officeart/2005/8/layout/hierarchy1"/>
    <dgm:cxn modelId="{138815B5-8687-49AD-A589-312EF5DCB641}" type="presParOf" srcId="{E7DCC2EC-55DB-4468-8B93-0417B96ED6EF}" destId="{F79B73AF-8871-4ACC-A245-43ED11612B27}" srcOrd="1" destOrd="0" presId="urn:microsoft.com/office/officeart/2005/8/layout/hierarchy1"/>
    <dgm:cxn modelId="{EB25ED77-9DA0-4655-9B9A-A093F518D557}" type="presParOf" srcId="{F79B73AF-8871-4ACC-A245-43ED11612B27}" destId="{92EDAFF5-5F12-4434-9275-11B71EC9FA9D}" srcOrd="0" destOrd="0" presId="urn:microsoft.com/office/officeart/2005/8/layout/hierarchy1"/>
    <dgm:cxn modelId="{A940A882-544A-42E0-83DD-C10E138991E2}" type="presParOf" srcId="{92EDAFF5-5F12-4434-9275-11B71EC9FA9D}" destId="{737357D9-A00A-406D-9646-AE9E02A6B251}" srcOrd="0" destOrd="0" presId="urn:microsoft.com/office/officeart/2005/8/layout/hierarchy1"/>
    <dgm:cxn modelId="{57212FDC-6814-4C38-ABD9-7A50E1CA57B1}" type="presParOf" srcId="{92EDAFF5-5F12-4434-9275-11B71EC9FA9D}" destId="{E4A7BF50-12A6-4FE4-A2F8-1C13468C8B01}" srcOrd="1" destOrd="0" presId="urn:microsoft.com/office/officeart/2005/8/layout/hierarchy1"/>
    <dgm:cxn modelId="{F6C57367-66EA-4564-A4E5-516E7F443474}" type="presParOf" srcId="{F79B73AF-8871-4ACC-A245-43ED11612B27}" destId="{55FA7353-F0E8-4522-9E8F-19B76439BF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F0480-5AE1-47A0-927D-CE4501E56BD4}">
      <dsp:nvSpPr>
        <dsp:cNvPr id="0" name=""/>
        <dsp:cNvSpPr/>
      </dsp:nvSpPr>
      <dsp:spPr>
        <a:xfrm>
          <a:off x="3790713" y="3893713"/>
          <a:ext cx="91440" cy="222258"/>
        </a:xfrm>
        <a:custGeom>
          <a:avLst/>
          <a:gdLst/>
          <a:ahLst/>
          <a:cxnLst/>
          <a:rect l="0" t="0" r="0" b="0"/>
          <a:pathLst>
            <a:path>
              <a:moveTo>
                <a:pt x="45727" y="0"/>
              </a:moveTo>
              <a:lnTo>
                <a:pt x="45727" y="153661"/>
              </a:lnTo>
              <a:lnTo>
                <a:pt x="45720" y="153661"/>
              </a:lnTo>
              <a:lnTo>
                <a:pt x="45720" y="222258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F9BE-7518-4336-87B0-986924F8A23F}">
      <dsp:nvSpPr>
        <dsp:cNvPr id="0" name=""/>
        <dsp:cNvSpPr/>
      </dsp:nvSpPr>
      <dsp:spPr>
        <a:xfrm>
          <a:off x="3790721" y="3145694"/>
          <a:ext cx="91440" cy="277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813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839CF-294B-4EBC-9E8F-12F393716E5E}">
      <dsp:nvSpPr>
        <dsp:cNvPr id="0" name=""/>
        <dsp:cNvSpPr/>
      </dsp:nvSpPr>
      <dsp:spPr>
        <a:xfrm>
          <a:off x="3790721" y="2387256"/>
          <a:ext cx="91440" cy="288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233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FBDA1-2765-4A06-B237-CC65CF22ECA2}">
      <dsp:nvSpPr>
        <dsp:cNvPr id="0" name=""/>
        <dsp:cNvSpPr/>
      </dsp:nvSpPr>
      <dsp:spPr>
        <a:xfrm>
          <a:off x="1927915" y="3900618"/>
          <a:ext cx="91440" cy="215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356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5E3A5-60CE-4C67-9F35-614DB71483AC}">
      <dsp:nvSpPr>
        <dsp:cNvPr id="0" name=""/>
        <dsp:cNvSpPr/>
      </dsp:nvSpPr>
      <dsp:spPr>
        <a:xfrm>
          <a:off x="1927915" y="3216181"/>
          <a:ext cx="91440" cy="214232"/>
        </a:xfrm>
        <a:custGeom>
          <a:avLst/>
          <a:gdLst/>
          <a:ahLst/>
          <a:cxnLst/>
          <a:rect l="0" t="0" r="0" b="0"/>
          <a:pathLst>
            <a:path>
              <a:moveTo>
                <a:pt x="45727" y="0"/>
              </a:moveTo>
              <a:lnTo>
                <a:pt x="45727" y="145635"/>
              </a:lnTo>
              <a:lnTo>
                <a:pt x="45720" y="145635"/>
              </a:lnTo>
              <a:lnTo>
                <a:pt x="45720" y="214232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40DC2-DAB0-4F60-BDDA-F972A228D0D7}">
      <dsp:nvSpPr>
        <dsp:cNvPr id="0" name=""/>
        <dsp:cNvSpPr/>
      </dsp:nvSpPr>
      <dsp:spPr>
        <a:xfrm>
          <a:off x="1927907" y="2564041"/>
          <a:ext cx="91440" cy="1819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336"/>
              </a:lnTo>
              <a:lnTo>
                <a:pt x="45734" y="113336"/>
              </a:lnTo>
              <a:lnTo>
                <a:pt x="45734" y="181934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F6A93-0A82-4DF3-853F-4DB8643D0E93}">
      <dsp:nvSpPr>
        <dsp:cNvPr id="0" name=""/>
        <dsp:cNvSpPr/>
      </dsp:nvSpPr>
      <dsp:spPr>
        <a:xfrm>
          <a:off x="1927411" y="1812703"/>
          <a:ext cx="91440" cy="281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536"/>
              </a:lnTo>
              <a:lnTo>
                <a:pt x="46216" y="212536"/>
              </a:lnTo>
              <a:lnTo>
                <a:pt x="46216" y="281133"/>
              </a:lnTo>
            </a:path>
          </a:pathLst>
        </a:custGeom>
        <a:noFill/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2AE6E-E53B-49CD-B00F-9995D7AF0540}">
      <dsp:nvSpPr>
        <dsp:cNvPr id="0" name=""/>
        <dsp:cNvSpPr/>
      </dsp:nvSpPr>
      <dsp:spPr>
        <a:xfrm>
          <a:off x="1927411" y="1064680"/>
          <a:ext cx="91440" cy="2778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818"/>
              </a:lnTo>
            </a:path>
          </a:pathLst>
        </a:custGeom>
        <a:noFill/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4B10C-E026-4166-9569-1C85431B45C5}">
      <dsp:nvSpPr>
        <dsp:cNvPr id="0" name=""/>
        <dsp:cNvSpPr/>
      </dsp:nvSpPr>
      <dsp:spPr>
        <a:xfrm>
          <a:off x="1927411" y="472811"/>
          <a:ext cx="91440" cy="121663"/>
        </a:xfrm>
        <a:custGeom>
          <a:avLst/>
          <a:gdLst/>
          <a:ahLst/>
          <a:cxnLst/>
          <a:rect l="0" t="0" r="0" b="0"/>
          <a:pathLst>
            <a:path>
              <a:moveTo>
                <a:pt x="46223" y="0"/>
              </a:moveTo>
              <a:lnTo>
                <a:pt x="46223" y="53066"/>
              </a:lnTo>
              <a:lnTo>
                <a:pt x="45720" y="53066"/>
              </a:lnTo>
              <a:lnTo>
                <a:pt x="45720" y="121663"/>
              </a:lnTo>
            </a:path>
          </a:pathLst>
        </a:custGeom>
        <a:noFill/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A235F-B6B6-4A76-8196-37BF10CE778B}">
      <dsp:nvSpPr>
        <dsp:cNvPr id="0" name=""/>
        <dsp:cNvSpPr/>
      </dsp:nvSpPr>
      <dsp:spPr>
        <a:xfrm>
          <a:off x="1603395" y="2606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8FF21-85F1-4BB5-819E-7A7B32339F5D}">
      <dsp:nvSpPr>
        <dsp:cNvPr id="0" name=""/>
        <dsp:cNvSpPr/>
      </dsp:nvSpPr>
      <dsp:spPr>
        <a:xfrm>
          <a:off x="1685670" y="80768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socket</a:t>
          </a:r>
        </a:p>
      </dsp:txBody>
      <dsp:txXfrm>
        <a:off x="1699442" y="94540"/>
        <a:ext cx="712936" cy="442661"/>
      </dsp:txXfrm>
    </dsp:sp>
    <dsp:sp modelId="{82D22692-1584-407A-BB8C-5462C44E52D2}">
      <dsp:nvSpPr>
        <dsp:cNvPr id="0" name=""/>
        <dsp:cNvSpPr/>
      </dsp:nvSpPr>
      <dsp:spPr>
        <a:xfrm>
          <a:off x="1602891" y="594475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6B8F-BB8C-4DEE-900C-04336388329E}">
      <dsp:nvSpPr>
        <dsp:cNvPr id="0" name=""/>
        <dsp:cNvSpPr/>
      </dsp:nvSpPr>
      <dsp:spPr>
        <a:xfrm>
          <a:off x="1685167" y="672636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bind</a:t>
          </a:r>
        </a:p>
      </dsp:txBody>
      <dsp:txXfrm>
        <a:off x="1698939" y="686408"/>
        <a:ext cx="712936" cy="442661"/>
      </dsp:txXfrm>
    </dsp:sp>
    <dsp:sp modelId="{D87A2EA0-CF6D-47E3-949E-4C00B27D28B6}">
      <dsp:nvSpPr>
        <dsp:cNvPr id="0" name=""/>
        <dsp:cNvSpPr/>
      </dsp:nvSpPr>
      <dsp:spPr>
        <a:xfrm>
          <a:off x="1602891" y="1342498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05E17-6017-465A-A21D-D064987BD8E0}">
      <dsp:nvSpPr>
        <dsp:cNvPr id="0" name=""/>
        <dsp:cNvSpPr/>
      </dsp:nvSpPr>
      <dsp:spPr>
        <a:xfrm>
          <a:off x="1685167" y="1420660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wait for new client</a:t>
          </a:r>
        </a:p>
      </dsp:txBody>
      <dsp:txXfrm>
        <a:off x="1698939" y="1434432"/>
        <a:ext cx="712936" cy="442661"/>
      </dsp:txXfrm>
    </dsp:sp>
    <dsp:sp modelId="{69A2AD27-94CD-458F-B058-6CB12C604511}">
      <dsp:nvSpPr>
        <dsp:cNvPr id="0" name=""/>
        <dsp:cNvSpPr/>
      </dsp:nvSpPr>
      <dsp:spPr>
        <a:xfrm>
          <a:off x="1603387" y="2093836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ADD84-7574-4283-945D-54EB61C8E0D6}">
      <dsp:nvSpPr>
        <dsp:cNvPr id="0" name=""/>
        <dsp:cNvSpPr/>
      </dsp:nvSpPr>
      <dsp:spPr>
        <a:xfrm>
          <a:off x="1685663" y="2171998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new socket</a:t>
          </a:r>
        </a:p>
      </dsp:txBody>
      <dsp:txXfrm>
        <a:off x="1699435" y="2185770"/>
        <a:ext cx="712936" cy="442661"/>
      </dsp:txXfrm>
    </dsp:sp>
    <dsp:sp modelId="{3E5CD2D0-2F59-4F12-9A10-5CE2BC26B502}">
      <dsp:nvSpPr>
        <dsp:cNvPr id="0" name=""/>
        <dsp:cNvSpPr/>
      </dsp:nvSpPr>
      <dsp:spPr>
        <a:xfrm>
          <a:off x="1603402" y="2745976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3B6B6-ACCF-41F6-AF8E-DEF98378241D}">
      <dsp:nvSpPr>
        <dsp:cNvPr id="0" name=""/>
        <dsp:cNvSpPr/>
      </dsp:nvSpPr>
      <dsp:spPr>
        <a:xfrm>
          <a:off x="1685678" y="2824137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find port</a:t>
          </a:r>
        </a:p>
      </dsp:txBody>
      <dsp:txXfrm>
        <a:off x="1699450" y="2837909"/>
        <a:ext cx="712936" cy="442661"/>
      </dsp:txXfrm>
    </dsp:sp>
    <dsp:sp modelId="{55E71537-4D47-4DAC-B7C3-5BA83576245D}">
      <dsp:nvSpPr>
        <dsp:cNvPr id="0" name=""/>
        <dsp:cNvSpPr/>
      </dsp:nvSpPr>
      <dsp:spPr>
        <a:xfrm>
          <a:off x="1603395" y="3430413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BF5DC-72EE-450D-AA0F-79E8054F14C0}">
      <dsp:nvSpPr>
        <dsp:cNvPr id="0" name=""/>
        <dsp:cNvSpPr/>
      </dsp:nvSpPr>
      <dsp:spPr>
        <a:xfrm>
          <a:off x="1685670" y="3508575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recvfrom</a:t>
          </a:r>
        </a:p>
      </dsp:txBody>
      <dsp:txXfrm>
        <a:off x="1699442" y="3522347"/>
        <a:ext cx="712936" cy="442661"/>
      </dsp:txXfrm>
    </dsp:sp>
    <dsp:sp modelId="{8D9FC669-4E45-4D49-BF62-A83D102617D0}">
      <dsp:nvSpPr>
        <dsp:cNvPr id="0" name=""/>
        <dsp:cNvSpPr/>
      </dsp:nvSpPr>
      <dsp:spPr>
        <a:xfrm>
          <a:off x="1603395" y="4115975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9DBB-0E52-4E54-AA57-CEC33B3B5312}">
      <dsp:nvSpPr>
        <dsp:cNvPr id="0" name=""/>
        <dsp:cNvSpPr/>
      </dsp:nvSpPr>
      <dsp:spPr>
        <a:xfrm>
          <a:off x="1685670" y="4194136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sendto</a:t>
          </a:r>
        </a:p>
      </dsp:txBody>
      <dsp:txXfrm>
        <a:off x="1699442" y="4207908"/>
        <a:ext cx="712936" cy="442661"/>
      </dsp:txXfrm>
    </dsp:sp>
    <dsp:sp modelId="{9B43A4ED-9480-4F5F-ABB9-96C289FDED19}">
      <dsp:nvSpPr>
        <dsp:cNvPr id="0" name=""/>
        <dsp:cNvSpPr/>
      </dsp:nvSpPr>
      <dsp:spPr>
        <a:xfrm>
          <a:off x="3466200" y="1917051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71C7-3EE1-4521-8252-6060F8E8300D}">
      <dsp:nvSpPr>
        <dsp:cNvPr id="0" name=""/>
        <dsp:cNvSpPr/>
      </dsp:nvSpPr>
      <dsp:spPr>
        <a:xfrm>
          <a:off x="3548476" y="1995213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it-IT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2248" y="2008985"/>
        <a:ext cx="712936" cy="442661"/>
      </dsp:txXfrm>
    </dsp:sp>
    <dsp:sp modelId="{31559BE1-5064-43F9-8B16-4B55305A6F7A}">
      <dsp:nvSpPr>
        <dsp:cNvPr id="0" name=""/>
        <dsp:cNvSpPr/>
      </dsp:nvSpPr>
      <dsp:spPr>
        <a:xfrm>
          <a:off x="3466200" y="2675489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73AC6-F73B-4DDA-9228-2EAA6F272B24}">
      <dsp:nvSpPr>
        <dsp:cNvPr id="0" name=""/>
        <dsp:cNvSpPr/>
      </dsp:nvSpPr>
      <dsp:spPr>
        <a:xfrm>
          <a:off x="3548476" y="2753651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connect with server</a:t>
          </a:r>
        </a:p>
      </dsp:txBody>
      <dsp:txXfrm>
        <a:off x="3562248" y="2767423"/>
        <a:ext cx="712936" cy="442661"/>
      </dsp:txXfrm>
    </dsp:sp>
    <dsp:sp modelId="{EE376D12-65C0-4F1B-9C34-2D4ABB029181}">
      <dsp:nvSpPr>
        <dsp:cNvPr id="0" name=""/>
        <dsp:cNvSpPr/>
      </dsp:nvSpPr>
      <dsp:spPr>
        <a:xfrm>
          <a:off x="3466200" y="3423508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8BB7-493B-4060-BE82-F1BE5DA9B481}">
      <dsp:nvSpPr>
        <dsp:cNvPr id="0" name=""/>
        <dsp:cNvSpPr/>
      </dsp:nvSpPr>
      <dsp:spPr>
        <a:xfrm>
          <a:off x="3548476" y="3501670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sendto</a:t>
          </a:r>
        </a:p>
      </dsp:txBody>
      <dsp:txXfrm>
        <a:off x="3562248" y="3515442"/>
        <a:ext cx="712936" cy="442661"/>
      </dsp:txXfrm>
    </dsp:sp>
    <dsp:sp modelId="{737357D9-A00A-406D-9646-AE9E02A6B251}">
      <dsp:nvSpPr>
        <dsp:cNvPr id="0" name=""/>
        <dsp:cNvSpPr/>
      </dsp:nvSpPr>
      <dsp:spPr>
        <a:xfrm>
          <a:off x="3466193" y="4115972"/>
          <a:ext cx="740480" cy="470205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7BF50-12A6-4FE4-A2F8-1C13468C8B01}">
      <dsp:nvSpPr>
        <dsp:cNvPr id="0" name=""/>
        <dsp:cNvSpPr/>
      </dsp:nvSpPr>
      <dsp:spPr>
        <a:xfrm>
          <a:off x="3548469" y="4194134"/>
          <a:ext cx="740480" cy="4702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>
              <a:latin typeface="Arial" panose="020B0604020202020204" pitchFamily="34" charset="0"/>
              <a:cs typeface="Arial" panose="020B0604020202020204" pitchFamily="34" charset="0"/>
            </a:rPr>
            <a:t>recvfrom</a:t>
          </a:r>
        </a:p>
      </dsp:txBody>
      <dsp:txXfrm>
        <a:off x="3562241" y="4207906"/>
        <a:ext cx="712936" cy="4426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6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09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72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97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943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799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024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382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3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8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97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13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63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9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41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47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0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BD81E7-8510-4BB1-8D6D-9F2875B52FD7}" type="datetimeFigureOut">
              <a:rPr lang="it-IT" smtClean="0"/>
              <a:t>20/01/2020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4B7484-C3F4-4C08-9D4E-C8105A302A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2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ACCC1-189D-4143-AE57-D3F70128E5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Roboto" panose="02000000000000000000" pitchFamily="2" charset="0"/>
                <a:ea typeface="Roboto" panose="02000000000000000000" pitchFamily="2" charset="0"/>
              </a:rPr>
              <a:t>Trasferimento file su UDP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714B1-1C3D-491F-B5C9-71528F6EF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4654" y="3996267"/>
            <a:ext cx="6987645" cy="1388534"/>
          </a:xfrm>
        </p:spPr>
        <p:txBody>
          <a:bodyPr/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Ingegneria di Internet e del Web - A.A. 2018/19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Progetto B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162E9A-AF5E-4CE4-95DF-DB9CE8E29A56}"/>
              </a:ext>
            </a:extLst>
          </p:cNvPr>
          <p:cNvSpPr txBox="1"/>
          <p:nvPr/>
        </p:nvSpPr>
        <p:spPr>
          <a:xfrm>
            <a:off x="8216349" y="6488668"/>
            <a:ext cx="463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Roboto" panose="02000000000000000000" pitchFamily="2" charset="0"/>
                <a:ea typeface="Roboto" panose="02000000000000000000" pitchFamily="2" charset="0"/>
              </a:rPr>
              <a:t>Antonangeli Mattia, Trombetti Lisa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38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EE4D1D-7E20-4200-8EC0-B1122B7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Trasferimento file affidabile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519FC2-BF7F-409C-BFD4-B56FE83F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listFunc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sd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sockaddr_in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client,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N,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start_timeout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adapt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char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Descrittore della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socket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sd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Indirizzo del client: client</a:t>
            </a:r>
          </a:p>
          <a:p>
            <a:pPr lvl="0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Dimensione della finestra di invio: N</a:t>
            </a:r>
          </a:p>
          <a:p>
            <a:pPr lvl="0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iniziale: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start_timeout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Flag per il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adattivo: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adapt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della cartella di file del server: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path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386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483AA-F94B-485F-A17B-BEA372EE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Prestazioni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F7A3E3-EA95-4603-A83E-A40323E8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5383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 fase di test è stato utilizzato, per il trasferimento, un file di dimensione 1 MB. I test sono stati effettuati con variazioni di: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Tipo di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(normale / adattivo);</a:t>
            </a:r>
          </a:p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iniziale (10000 / 20000 / 30000);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Probabilità di errore (0 / 0,125 / 0,25 / 0,5);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Dimensione finestra di ricezione (1 / 3 / 5 / 10 / 20);</a:t>
            </a: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Per vedere l’andamento dei tempi di trasmissione e ricezione, sono stati considerati, separatamente, i tempi in caso di:</a:t>
            </a:r>
          </a:p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fisso (10000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), relativi alla dimensione della finestra N = 10, con tutte le probabilità</a:t>
            </a:r>
          </a:p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fisso (10000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ms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), relativi alla probabilità P = 0.125, con tutte le dimensioni delle finestre.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Variazione del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 caso di TO fisso e adattivo, con N = 10 e P = 0,125</a:t>
            </a:r>
          </a:p>
        </p:txBody>
      </p:sp>
    </p:spTree>
    <p:extLst>
      <p:ext uri="{BB962C8B-B14F-4D97-AF65-F5344CB8AC3E}">
        <p14:creationId xmlns:p14="http://schemas.microsoft.com/office/powerpoint/2010/main" val="142294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483AA-F94B-485F-A17B-BEA372E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10" y="685800"/>
            <a:ext cx="4904314" cy="1752599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Prestazioni – List</a:t>
            </a:r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5ECA426-DEED-4E56-9307-20473857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4" y="1608011"/>
            <a:ext cx="2590935" cy="15573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5B3E486-DB6F-4AFB-87B9-EE437E168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74" y="1600325"/>
            <a:ext cx="2603722" cy="15650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79AF6CF-7D60-472B-9F78-25ACCF01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4" y="3692673"/>
            <a:ext cx="6138000" cy="816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41E09F-A3AF-403F-9472-1321DDEFC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44" y="4487634"/>
            <a:ext cx="6137970" cy="81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8FB97EE-6DBB-4082-80A6-19A60DA8F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09" y="2666999"/>
            <a:ext cx="490431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Il tempo di invio diminuisce all’aumentare della finestra e aumenta all’aumentare della probabilità di errore. In caso di comando ‘list’, il </a:t>
            </a:r>
            <a:r>
              <a:rPr lang="it-IT" sz="2200" dirty="0" err="1"/>
              <a:t>timeout</a:t>
            </a:r>
            <a:r>
              <a:rPr lang="it-IT" sz="2200" dirty="0"/>
              <a:t> adattivo impiega più tempo del </a:t>
            </a:r>
            <a:r>
              <a:rPr lang="it-IT" sz="2200" dirty="0" err="1"/>
              <a:t>timeout</a:t>
            </a:r>
            <a:r>
              <a:rPr lang="it-IT" sz="2200" dirty="0"/>
              <a:t> fisso poiché ha bisogno di inviare diversi messaggi per adattarsi all’effettivo ritardo di rete, e nel caso di list non ne invia abbastanza.</a:t>
            </a:r>
          </a:p>
        </p:txBody>
      </p:sp>
    </p:spTree>
    <p:extLst>
      <p:ext uri="{BB962C8B-B14F-4D97-AF65-F5344CB8AC3E}">
        <p14:creationId xmlns:p14="http://schemas.microsoft.com/office/powerpoint/2010/main" val="82491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66CE2-E627-4168-B807-76EE2D52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10" y="685800"/>
            <a:ext cx="4904314" cy="1752599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Prestazioni –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ADEAF13-0ED6-40C4-B314-E85355D3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4" y="1608011"/>
            <a:ext cx="2590935" cy="15573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64FE46-5096-4A2F-9AAC-C84B9594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74" y="1600325"/>
            <a:ext cx="2603722" cy="15650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CFD4273-3A59-4BB7-9DAF-DB926962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35" y="3692673"/>
            <a:ext cx="6138342" cy="81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DFCE43F-C528-4346-B29A-360C63872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42" y="4508937"/>
            <a:ext cx="6138335" cy="81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71E0E-D9EF-4E9A-B4E1-3F81D25D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09" y="2666999"/>
            <a:ext cx="490431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tempo di invio diminuisce all’aumentare della finestra e aumenta all’aumentare della probabilità di errore. A differenza del comando precedente, in caso di </a:t>
            </a:r>
            <a:r>
              <a:rPr lang="it-IT" dirty="0" err="1"/>
              <a:t>timeout</a:t>
            </a:r>
            <a:r>
              <a:rPr lang="it-IT" dirty="0"/>
              <a:t> adattivo il tempo di invio è simile al variare di T.</a:t>
            </a:r>
          </a:p>
        </p:txBody>
      </p:sp>
    </p:spTree>
    <p:extLst>
      <p:ext uri="{BB962C8B-B14F-4D97-AF65-F5344CB8AC3E}">
        <p14:creationId xmlns:p14="http://schemas.microsoft.com/office/powerpoint/2010/main" val="3749321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666CE2-E627-4168-B807-76EE2D52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10" y="685800"/>
            <a:ext cx="4904314" cy="1752599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Prestazioni – Put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97282F2-9100-4674-A501-236E1C510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4" y="1608011"/>
            <a:ext cx="2590935" cy="155731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F69323C-9812-49F1-9769-F193253A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74" y="1600325"/>
            <a:ext cx="2603722" cy="156500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24BD99-F040-4601-AEF7-8A2122196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06" y="3692674"/>
            <a:ext cx="6230879" cy="82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899F5EC-E47F-4722-AD65-A92CBFE0E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25" y="4521242"/>
            <a:ext cx="6230860" cy="82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71E0E-D9EF-4E9A-B4E1-3F81D25D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709" y="2666999"/>
            <a:ext cx="490431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considerazioni sono analoghe a quelle fatte in caso di comando </a:t>
            </a:r>
            <a:r>
              <a:rPr lang="it-IT" dirty="0" err="1"/>
              <a:t>Get</a:t>
            </a:r>
            <a:r>
              <a:rPr lang="it-IT" dirty="0"/>
              <a:t>, poiché i due comandi utilizzano le stesse funzioni.</a:t>
            </a:r>
          </a:p>
        </p:txBody>
      </p:sp>
    </p:spTree>
    <p:extLst>
      <p:ext uri="{BB962C8B-B14F-4D97-AF65-F5344CB8AC3E}">
        <p14:creationId xmlns:p14="http://schemas.microsoft.com/office/powerpoint/2010/main" val="266066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483AA-F94B-485F-A17B-BEA372E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85333"/>
          </a:xfrm>
        </p:spPr>
        <p:txBody>
          <a:bodyPr>
            <a:norm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Prestazioni – VS TCP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F7A3E3-EA95-4603-A83E-A40323E80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98133"/>
            <a:ext cx="6855356" cy="3793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Anche nel caso di TCP è stato trasferito un file di dimensione 1 MB. Si può notare dai valori della tabella sopra che il TCP è molto più veloce del </a:t>
            </a:r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 UDP (un ordine di grandezza)</a:t>
            </a:r>
          </a:p>
          <a:p>
            <a:pPr marL="0" indent="0">
              <a:buNone/>
            </a:pPr>
            <a:r>
              <a:rPr lang="it-IT" dirty="0"/>
              <a:t>È stato considerato, per il tempo di SR UDP, il test con P=0, N=10, T=10000.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AFA579D-1CB8-401D-95C2-8248F08B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516" y="3429000"/>
            <a:ext cx="8047016" cy="1272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79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07424-1693-4D67-A52A-281E05DC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18BE26-D814-447E-ACB3-290FC1C7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Introduzione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Ciclo client/server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Trasferimento file affidabile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Prestazioni</a:t>
            </a:r>
          </a:p>
        </p:txBody>
      </p:sp>
    </p:spTree>
    <p:extLst>
      <p:ext uri="{BB962C8B-B14F-4D97-AF65-F5344CB8AC3E}">
        <p14:creationId xmlns:p14="http://schemas.microsoft.com/office/powerpoint/2010/main" val="248474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8D7DD7-90FA-46F1-AD05-DF58438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A0B98-07EA-41F6-AE94-37155E75E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31165"/>
            <a:ext cx="10018713" cy="3525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Lo scopo del progetto è quello di progettare e implementare in linguaggio C un’applicazione Client-Server per il trasferimento affidabile di file che impieghi UDP come protocollo di strato di trasporto.</a:t>
            </a: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Il sistema deve permettere l’utilizzo di tre comandi principali: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List: visualizzazione sul client dei file disponibili sul server</a:t>
            </a:r>
          </a:p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: download di un file dal server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Put: upload di un file sul server</a:t>
            </a: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Il sistema è stato sviluppato in ambiente Unix, testato su un dispositivo con processore Intel Core I3-4005U e con SO basato su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Ubuntu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18.04.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117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D3A97B-40F2-43E6-A6F7-C867FEDE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3207"/>
            <a:ext cx="10018713" cy="1752599"/>
          </a:xfrm>
        </p:spPr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Ciclo client/server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3A85575D-41BB-443B-999D-A235AF551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675066"/>
              </p:ext>
            </p:extLst>
          </p:nvPr>
        </p:nvGraphicFramePr>
        <p:xfrm>
          <a:off x="3558361" y="1802296"/>
          <a:ext cx="5996456" cy="466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024E0FA-310A-4833-90DF-84FC17C13211}"/>
              </a:ext>
            </a:extLst>
          </p:cNvPr>
          <p:cNvCxnSpPr/>
          <p:nvPr/>
        </p:nvCxnSpPr>
        <p:spPr>
          <a:xfrm>
            <a:off x="4982817" y="3034748"/>
            <a:ext cx="530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40495C4-B964-465B-AFDA-F581D999142D}"/>
              </a:ext>
            </a:extLst>
          </p:cNvPr>
          <p:cNvCxnSpPr/>
          <p:nvPr/>
        </p:nvCxnSpPr>
        <p:spPr>
          <a:xfrm>
            <a:off x="4982817" y="3034748"/>
            <a:ext cx="0" cy="2120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A40D637-9147-4CED-98EF-5EBB25BE62D2}"/>
              </a:ext>
            </a:extLst>
          </p:cNvPr>
          <p:cNvCxnSpPr/>
          <p:nvPr/>
        </p:nvCxnSpPr>
        <p:spPr>
          <a:xfrm>
            <a:off x="4982817" y="5155096"/>
            <a:ext cx="5300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89C61386-C943-42B2-856F-C1EA903E5785}"/>
              </a:ext>
            </a:extLst>
          </p:cNvPr>
          <p:cNvCxnSpPr>
            <a:cxnSpLocks/>
          </p:cNvCxnSpPr>
          <p:nvPr/>
        </p:nvCxnSpPr>
        <p:spPr>
          <a:xfrm flipH="1">
            <a:off x="5963478" y="3429000"/>
            <a:ext cx="689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F3A01A66-507B-4B3E-A734-D445E22A8B58}"/>
              </a:ext>
            </a:extLst>
          </p:cNvPr>
          <p:cNvCxnSpPr>
            <a:cxnSpLocks/>
          </p:cNvCxnSpPr>
          <p:nvPr/>
        </p:nvCxnSpPr>
        <p:spPr>
          <a:xfrm>
            <a:off x="6652591" y="3429000"/>
            <a:ext cx="0" cy="13152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72C19A61-B5C0-4F88-9949-893CE50B723D}"/>
              </a:ext>
            </a:extLst>
          </p:cNvPr>
          <p:cNvCxnSpPr/>
          <p:nvPr/>
        </p:nvCxnSpPr>
        <p:spPr>
          <a:xfrm>
            <a:off x="6652591" y="4757530"/>
            <a:ext cx="4108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9B56E63-824E-4289-8A3E-B1C0BDEDA40B}"/>
              </a:ext>
            </a:extLst>
          </p:cNvPr>
          <p:cNvCxnSpPr/>
          <p:nvPr/>
        </p:nvCxnSpPr>
        <p:spPr>
          <a:xfrm flipH="1">
            <a:off x="6029739" y="5473148"/>
            <a:ext cx="1033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8ED8E9B7-EF8B-4D85-A01E-3A27537A48B8}"/>
              </a:ext>
            </a:extLst>
          </p:cNvPr>
          <p:cNvCxnSpPr>
            <a:cxnSpLocks/>
          </p:cNvCxnSpPr>
          <p:nvPr/>
        </p:nvCxnSpPr>
        <p:spPr>
          <a:xfrm>
            <a:off x="6029739" y="6202017"/>
            <a:ext cx="1033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6726CE4-53DC-46B4-A790-CBE905B9CBA2}"/>
              </a:ext>
            </a:extLst>
          </p:cNvPr>
          <p:cNvSpPr txBox="1"/>
          <p:nvPr/>
        </p:nvSpPr>
        <p:spPr>
          <a:xfrm>
            <a:off x="8262817" y="2390435"/>
            <a:ext cx="336605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Apertura della connessione</a:t>
            </a:r>
          </a:p>
          <a:p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0"/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</a:rPr>
              <a:t>Parametri della comunicazione: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</a:rPr>
              <a:t>numero di porta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</a:rPr>
              <a:t>dimensione della finestra di ricezione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endParaRPr lang="it-IT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</a:rPr>
              <a:t>flag del </a:t>
            </a:r>
            <a:r>
              <a:rPr lang="it-IT" sz="1400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sz="1400" dirty="0">
                <a:latin typeface="Roboto" panose="02000000000000000000" pitchFamily="2" charset="0"/>
                <a:ea typeface="Roboto" panose="02000000000000000000" pitchFamily="2" charset="0"/>
              </a:rPr>
              <a:t> adattivo</a:t>
            </a:r>
          </a:p>
          <a:p>
            <a:endParaRPr lang="it-IT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94951-1660-42C3-BCDD-B8FD568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Ciclo client/server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7D6257-57D1-4BF9-BDC8-3047E194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La chiusura della connessione può avvenire in 3 modi: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Input del comando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quit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da tastiera (q)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Terminazione tramite interrupt (Control + C)</a:t>
            </a:r>
          </a:p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, se non si inserisce un nuovo comando per più di 3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min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Il client richiama la funzione “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quit_conn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” che si occupa di inviare al server una richiesta di chiusura della comunicazione. </a:t>
            </a:r>
          </a:p>
          <a:p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8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92363-35BC-4141-86B7-ED9D7D2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Trasferimento file affidabile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B6527-D7AB-457B-AE64-7AF37D22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 messaggi che vengono scambiati fra client e server hanno tutti la stessa struttura: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message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char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cmd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;		// comando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char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*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mess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;	// contenuto del messaggio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	}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Le funzioni utilizzate per scambiare i messaggi sono ‘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send_mess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’ e ‘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recv_mess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04759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92363-35BC-4141-86B7-ED9D7D2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Trasferimento file affidabile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B6527-D7AB-457B-AE64-7AF37D22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upload_file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sd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sockaddr_in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addr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FILE *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fd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N,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start_timeout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adapt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dim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it-IT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Descrittore della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socket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sd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Indirizzo a cui inviare i dati: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addr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Descrittore del file da inviare: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fd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Dimensione della finestra di invio: N</a:t>
            </a:r>
          </a:p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iniziale: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start_timeout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Flag per il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adattivo: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adapt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Dimensione del file: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dim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792363-35BC-4141-86B7-ED9D7D22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Trasferimento file affidabile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B6527-D7AB-457B-AE64-7AF37D22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403983"/>
            <a:ext cx="10018713" cy="3124201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it-IT" sz="2100" dirty="0" err="1"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100" dirty="0" err="1">
                <a:latin typeface="Roboto" panose="02000000000000000000" pitchFamily="2" charset="0"/>
                <a:ea typeface="Roboto" panose="02000000000000000000" pitchFamily="2" charset="0"/>
              </a:rPr>
              <a:t>adaptive_tm</a:t>
            </a: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{</a:t>
            </a:r>
            <a:b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it-IT" sz="2100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100" dirty="0" err="1">
                <a:latin typeface="Roboto" panose="02000000000000000000" pitchFamily="2" charset="0"/>
                <a:ea typeface="Roboto" panose="02000000000000000000" pitchFamily="2" charset="0"/>
              </a:rPr>
              <a:t>est_rtt</a:t>
            </a: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0" indent="0">
              <a:buNone/>
            </a:pP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it-IT" sz="2100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100" dirty="0" err="1">
                <a:latin typeface="Roboto" panose="02000000000000000000" pitchFamily="2" charset="0"/>
                <a:ea typeface="Roboto" panose="02000000000000000000" pitchFamily="2" charset="0"/>
              </a:rPr>
              <a:t>dev_rtt</a:t>
            </a: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0" indent="0">
              <a:buNone/>
            </a:pPr>
            <a:r>
              <a:rPr lang="it-IT" sz="2100" dirty="0">
                <a:latin typeface="Roboto" panose="02000000000000000000" pitchFamily="2" charset="0"/>
                <a:ea typeface="Roboto" panose="02000000000000000000" pitchFamily="2" charset="0"/>
              </a:rPr>
              <a:t>};</a:t>
            </a:r>
          </a:p>
          <a:p>
            <a:pPr marL="0" indent="0">
              <a:buNone/>
            </a:pPr>
            <a:endParaRPr lang="it-IT" sz="21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1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1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sz="2100" i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get_timeout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adaptive_tm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*atm, 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new){</a:t>
            </a:r>
            <a:endParaRPr lang="it-IT" sz="2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	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est_rtt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= (1-ALPHA)*(atm-&gt;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est_rtt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) + ALPHA*new;</a:t>
            </a:r>
            <a:endParaRPr lang="it-IT" sz="2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	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dev_rtt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= (1-BETA)*(atm-&gt;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dev_rtt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) + BETA*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abs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(new - 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est_rtt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);</a:t>
            </a:r>
            <a:endParaRPr lang="it-IT" sz="2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(atm-&gt;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est_rtt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 + 4*(atm-&gt;</a:t>
            </a:r>
            <a:r>
              <a:rPr lang="it-IT" sz="2100" i="1" dirty="0" err="1">
                <a:latin typeface="Roboto" panose="02000000000000000000" pitchFamily="2" charset="0"/>
                <a:ea typeface="Roboto" panose="02000000000000000000" pitchFamily="2" charset="0"/>
              </a:rPr>
              <a:t>dev_rtt</a:t>
            </a: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));</a:t>
            </a:r>
            <a:endParaRPr lang="it-IT" sz="2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r>
              <a:rPr lang="it-IT" sz="2100" i="1" dirty="0"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  <a:endParaRPr lang="it-IT" sz="21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BA1A5CE-F483-4616-B657-3073C3439F9C}"/>
              </a:ext>
            </a:extLst>
          </p:cNvPr>
          <p:cNvSpPr txBox="1"/>
          <p:nvPr/>
        </p:nvSpPr>
        <p:spPr>
          <a:xfrm>
            <a:off x="1484311" y="2659581"/>
            <a:ext cx="6109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Implementazione </a:t>
            </a:r>
            <a:r>
              <a:rPr lang="it-IT" sz="2400" dirty="0" err="1">
                <a:latin typeface="Roboto" panose="02000000000000000000" pitchFamily="2" charset="0"/>
                <a:ea typeface="Roboto" panose="02000000000000000000" pitchFamily="2" charset="0"/>
              </a:rPr>
              <a:t>timeout</a:t>
            </a:r>
            <a:r>
              <a:rPr lang="it-IT" sz="2400" dirty="0">
                <a:latin typeface="Roboto" panose="02000000000000000000" pitchFamily="2" charset="0"/>
                <a:ea typeface="Roboto" panose="02000000000000000000" pitchFamily="2" charset="0"/>
              </a:rPr>
              <a:t> adattivo:</a:t>
            </a:r>
          </a:p>
        </p:txBody>
      </p:sp>
    </p:spTree>
    <p:extLst>
      <p:ext uri="{BB962C8B-B14F-4D97-AF65-F5344CB8AC3E}">
        <p14:creationId xmlns:p14="http://schemas.microsoft.com/office/powerpoint/2010/main" val="346723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EE4D1D-7E20-4200-8EC0-B1122B71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Trasferimento file affidabile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519FC2-BF7F-409C-BFD4-B56FE83F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download_file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sd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struct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sockaddr_in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addr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FILE *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fd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it-IT" i="1" dirty="0" err="1">
                <a:latin typeface="Roboto" panose="02000000000000000000" pitchFamily="2" charset="0"/>
                <a:ea typeface="Roboto" panose="02000000000000000000" pitchFamily="2" charset="0"/>
              </a:rPr>
              <a:t>int</a:t>
            </a:r>
            <a:r>
              <a:rPr lang="it-IT" i="1" dirty="0">
                <a:latin typeface="Roboto" panose="02000000000000000000" pitchFamily="2" charset="0"/>
                <a:ea typeface="Roboto" panose="02000000000000000000" pitchFamily="2" charset="0"/>
              </a:rPr>
              <a:t> N)</a:t>
            </a:r>
          </a:p>
          <a:p>
            <a:pPr marL="0" indent="0">
              <a:buNone/>
            </a:pP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Descrittore della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socket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sd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Indirizzo da cui ricevere i dati: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addr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Descrittore del file su cui scrivere i dati ricevuti: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fd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Dimensione della finestra di ricezione: 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049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820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Corbel</vt:lpstr>
      <vt:lpstr>Roboto</vt:lpstr>
      <vt:lpstr>Arial</vt:lpstr>
      <vt:lpstr>Parallasse</vt:lpstr>
      <vt:lpstr>Trasferimento file su UDP</vt:lpstr>
      <vt:lpstr>Indice</vt:lpstr>
      <vt:lpstr>Introduzione</vt:lpstr>
      <vt:lpstr>Ciclo client/server</vt:lpstr>
      <vt:lpstr>Ciclo client/server</vt:lpstr>
      <vt:lpstr>Trasferimento file affidabile</vt:lpstr>
      <vt:lpstr>Trasferimento file affidabile</vt:lpstr>
      <vt:lpstr>Trasferimento file affidabile</vt:lpstr>
      <vt:lpstr>Trasferimento file affidabile</vt:lpstr>
      <vt:lpstr>Trasferimento file affidabile</vt:lpstr>
      <vt:lpstr>Prestazioni</vt:lpstr>
      <vt:lpstr>Prestazioni – List</vt:lpstr>
      <vt:lpstr>Prestazioni – Get</vt:lpstr>
      <vt:lpstr>Prestazioni – Put</vt:lpstr>
      <vt:lpstr>Prestazioni – VS TCP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Trasferimento file su UDP</dc:title>
  <dc:creator>mattia antonangeli</dc:creator>
  <cp:lastModifiedBy>mattia antonangeli</cp:lastModifiedBy>
  <cp:revision>3</cp:revision>
  <dcterms:created xsi:type="dcterms:W3CDTF">2020-01-19T17:22:15Z</dcterms:created>
  <dcterms:modified xsi:type="dcterms:W3CDTF">2020-01-20T10:00:02Z</dcterms:modified>
</cp:coreProperties>
</file>