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5043-982A-4356-AAB0-739113D53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A5A2-33A7-4BB3-AA93-0D75448A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4B63-670A-4E20-AD59-819EE6B5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9B11-1D5F-4D08-8660-8782FBDA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CE23-6435-4A2C-9D5A-E621A6CC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DC5F-17DF-490F-9125-5CC2E4A6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7577-7631-4D14-9049-2FAEBF10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F6BA-8963-4FD1-846F-490ACF73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80D2-D473-498D-B0FA-8B338E46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AE17-CA63-413B-B243-EF606FE2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D8E97-D6A4-4E2A-8634-A78A6921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B37C-C5BC-4CEC-86A8-79C375B4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5CA3-901D-458A-8A3C-4FEEEF1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6984-F254-44E6-A671-9A58C8CF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2026-D6BE-4E15-9931-0E63AF1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22AA-6053-41EB-A462-9FC0BB6F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5582-7C05-40DD-924A-6817A48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BCBC-99B5-4E70-B746-53E7B057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1A37-575C-4BDC-BF70-1C96C3C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9A20-9640-4582-9D21-A85AC9AC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C448-E16C-4737-8054-B9CD0E17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3939-7CC3-43DD-A5B1-E03A118C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D7E8-06FE-41A0-8A4D-1B04BB8B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9A46-0E61-4440-A32C-F53CF506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B1A9-4299-4278-B810-D938950A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3D6B-A084-4CBC-85E4-91DDF125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C8AF-58F1-48E7-9F20-5F2B84E47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61500-F5AA-4D1C-9D63-E942E4FD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1644-C74C-4B28-9523-68DEA893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98F4-116D-4493-B699-527010D3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E477-EFAF-4A62-ADFC-47F376D3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1365-21F1-47A3-B9AC-7C564DB0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6B067-696E-4728-9D81-3579B4C9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D748-7D1B-4B42-9CB8-978EC7D4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27B0A-FCB0-4648-AC94-49B609A5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BD312-9D76-435C-A742-486560740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B3714-2EE0-4DBA-94D8-415B39DD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D899C-431E-4E0D-B4B2-442ABEE3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10214-DB21-4B79-BB6A-7429782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0EFD-DC4B-4182-9CAF-3C51B96A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1BE38-850F-4E76-ABC3-16CEBE5D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AE1A2-9BF8-4048-AD2C-B766B87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5A8B-F76F-4FB7-A2ED-D2D4CC8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7A21-346A-4751-B33E-4605F04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4F2E5-44F9-4E1B-8D46-440E1BCE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D121-3A52-402B-BAC8-DDC4C8EB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C0BF-53A6-4EF8-A2F2-B0D5D7CD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64A8-9931-45D3-9AC6-6F7401F0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21901-A98C-4F77-BC84-5698ECA7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0887-CF20-4BC4-874B-9ADEE4DE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B925C-DBDA-42AF-AC91-9472CB0C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14A60-501A-48A8-84E1-7EF7703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4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9A1A-EE52-40D0-8A30-A02207C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D3D0D-5DC3-4060-93F0-82862D58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32E95-FCCD-4605-A824-2C73361D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83E6-BB91-476E-878B-44F50CB6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08D8-DCEB-401A-8CFE-E07B69A3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B502-C8C4-4944-AA94-0D16794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51CABB-E993-4C57-B2B8-B7AC2530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2D36-D993-44C5-B85D-7F91082F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53D9-987D-4C2B-8234-3CDD2866E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6FBA-B274-4296-B78A-EB1EDA8C4D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B804-1F2D-4726-B9DC-607028CB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6DF9-1663-4ABD-A38E-671A0CD4D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8C71-94BE-40C5-B308-9DEA656D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3BE2-0629-4375-BF58-33F06AED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Minder SRS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BB07-9DCB-448D-B7F9-A931A5D6E2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 revisions versions – 0.1, 0.2, 1.0, 1.1,  and 1.2</a:t>
            </a:r>
          </a:p>
          <a:p>
            <a:r>
              <a:rPr lang="en-US" sz="2400" dirty="0"/>
              <a:t>In the Software Specification Requirements Part 1, we introduced the project and its purpose and came up with a  list of terms as well.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DC4DF-80D9-485E-B986-487A6143A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Part 2, the overall project was described</a:t>
            </a:r>
          </a:p>
          <a:p>
            <a:pPr lvl="1"/>
            <a:r>
              <a:rPr lang="en-US" dirty="0"/>
              <a:t>Product perspective – for group collaboration and meetings for mid-twenties to mid-forties</a:t>
            </a:r>
          </a:p>
          <a:p>
            <a:pPr lvl="1"/>
            <a:r>
              <a:rPr lang="en-US" dirty="0"/>
              <a:t>UI Screens listed</a:t>
            </a:r>
          </a:p>
          <a:p>
            <a:r>
              <a:rPr lang="en-US" dirty="0"/>
              <a:t>Product Functions</a:t>
            </a:r>
          </a:p>
          <a:p>
            <a:pPr lvl="1"/>
            <a:r>
              <a:rPr lang="en-US" dirty="0"/>
              <a:t>User registration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Switch views</a:t>
            </a:r>
          </a:p>
          <a:p>
            <a:pPr lvl="1"/>
            <a:r>
              <a:rPr lang="en-US" dirty="0"/>
              <a:t>Create/Edit events</a:t>
            </a:r>
          </a:p>
          <a:p>
            <a:r>
              <a:rPr lang="en-US" dirty="0"/>
              <a:t>Parts 1 and 2 are for the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C6701-A73D-40BB-BF07-706786F4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" y="3690582"/>
            <a:ext cx="4662487" cy="28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3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Meet Minder SRS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Minder SRS Document</dc:title>
  <dc:creator>See W Mark</dc:creator>
  <cp:lastModifiedBy>See W Mark</cp:lastModifiedBy>
  <cp:revision>2</cp:revision>
  <dcterms:created xsi:type="dcterms:W3CDTF">2019-11-16T19:57:14Z</dcterms:created>
  <dcterms:modified xsi:type="dcterms:W3CDTF">2019-11-16T20:12:47Z</dcterms:modified>
</cp:coreProperties>
</file>