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64" r:id="rId18"/>
    <p:sldId id="274"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ED7516-78B1-4D5F-8CA7-1184BF79ED33}"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E8F7808F-996E-4A00-83D7-503C8FFC633C}">
      <dgm:prSet/>
      <dgm:spPr/>
      <dgm:t>
        <a:bodyPr/>
        <a:lstStyle/>
        <a:p>
          <a:pPr>
            <a:lnSpc>
              <a:spcPct val="100000"/>
            </a:lnSpc>
            <a:defRPr b="1"/>
          </a:pPr>
          <a:r>
            <a:rPr lang="en-US"/>
            <a:t>In Part 2, the overall project was described​</a:t>
          </a:r>
        </a:p>
      </dgm:t>
    </dgm:pt>
    <dgm:pt modelId="{DDDCA6AD-0106-42E9-B49B-36F6EA5F2320}" type="parTrans" cxnId="{7C8C59E6-1483-4F38-AFCC-EC146EE9E31B}">
      <dgm:prSet/>
      <dgm:spPr/>
      <dgm:t>
        <a:bodyPr/>
        <a:lstStyle/>
        <a:p>
          <a:endParaRPr lang="en-US"/>
        </a:p>
      </dgm:t>
    </dgm:pt>
    <dgm:pt modelId="{3ABD9008-10F7-4FBB-9545-88BBC3D42212}" type="sibTrans" cxnId="{7C8C59E6-1483-4F38-AFCC-EC146EE9E31B}">
      <dgm:prSet/>
      <dgm:spPr/>
      <dgm:t>
        <a:bodyPr/>
        <a:lstStyle/>
        <a:p>
          <a:endParaRPr lang="en-US"/>
        </a:p>
      </dgm:t>
    </dgm:pt>
    <dgm:pt modelId="{840B9060-95EF-41DD-B62B-B1A7F3F56AA0}">
      <dgm:prSet/>
      <dgm:spPr/>
      <dgm:t>
        <a:bodyPr/>
        <a:lstStyle/>
        <a:p>
          <a:pPr>
            <a:lnSpc>
              <a:spcPct val="100000"/>
            </a:lnSpc>
          </a:pPr>
          <a:r>
            <a:rPr lang="en-US"/>
            <a:t>Product perspective – for group collaboration and meetings for mid-twenties to mid-forties​</a:t>
          </a:r>
        </a:p>
      </dgm:t>
    </dgm:pt>
    <dgm:pt modelId="{C5414E3F-3969-435A-A187-19D75406E377}" type="parTrans" cxnId="{185E2488-CF22-4192-B49B-EA84C849FF52}">
      <dgm:prSet/>
      <dgm:spPr/>
      <dgm:t>
        <a:bodyPr/>
        <a:lstStyle/>
        <a:p>
          <a:endParaRPr lang="en-US"/>
        </a:p>
      </dgm:t>
    </dgm:pt>
    <dgm:pt modelId="{C56000EA-36DE-47A4-86CC-FE1CB872C80A}" type="sibTrans" cxnId="{185E2488-CF22-4192-B49B-EA84C849FF52}">
      <dgm:prSet/>
      <dgm:spPr/>
      <dgm:t>
        <a:bodyPr/>
        <a:lstStyle/>
        <a:p>
          <a:endParaRPr lang="en-US"/>
        </a:p>
      </dgm:t>
    </dgm:pt>
    <dgm:pt modelId="{FB245810-D3D7-4ECE-ADD1-801B285CD186}">
      <dgm:prSet/>
      <dgm:spPr/>
      <dgm:t>
        <a:bodyPr/>
        <a:lstStyle/>
        <a:p>
          <a:pPr>
            <a:lnSpc>
              <a:spcPct val="100000"/>
            </a:lnSpc>
          </a:pPr>
          <a:r>
            <a:rPr lang="en-US"/>
            <a:t>UI Screens listed​</a:t>
          </a:r>
        </a:p>
      </dgm:t>
    </dgm:pt>
    <dgm:pt modelId="{763E2A1D-B3D7-4435-B7A3-2FFCB32AFFDE}" type="parTrans" cxnId="{F2062B6E-6258-4971-AE44-9BCA18348DDC}">
      <dgm:prSet/>
      <dgm:spPr/>
      <dgm:t>
        <a:bodyPr/>
        <a:lstStyle/>
        <a:p>
          <a:endParaRPr lang="en-US"/>
        </a:p>
      </dgm:t>
    </dgm:pt>
    <dgm:pt modelId="{A514C192-BEE1-4BE9-AC5C-BAC03F58A482}" type="sibTrans" cxnId="{F2062B6E-6258-4971-AE44-9BCA18348DDC}">
      <dgm:prSet/>
      <dgm:spPr/>
      <dgm:t>
        <a:bodyPr/>
        <a:lstStyle/>
        <a:p>
          <a:endParaRPr lang="en-US"/>
        </a:p>
      </dgm:t>
    </dgm:pt>
    <dgm:pt modelId="{6D0BA8D8-DE6B-4165-8EBA-A02CB8ACB31C}">
      <dgm:prSet/>
      <dgm:spPr/>
      <dgm:t>
        <a:bodyPr/>
        <a:lstStyle/>
        <a:p>
          <a:pPr>
            <a:lnSpc>
              <a:spcPct val="100000"/>
            </a:lnSpc>
            <a:defRPr b="1"/>
          </a:pPr>
          <a:r>
            <a:rPr lang="en-US"/>
            <a:t>Parts 1 and 2 are for the customers​</a:t>
          </a:r>
        </a:p>
      </dgm:t>
    </dgm:pt>
    <dgm:pt modelId="{8D13218E-7AF3-4EB4-8197-46FD5B3E1D4C}" type="parTrans" cxnId="{7D0FA01C-27A7-49DB-AFFA-8DBF39732178}">
      <dgm:prSet/>
      <dgm:spPr/>
      <dgm:t>
        <a:bodyPr/>
        <a:lstStyle/>
        <a:p>
          <a:endParaRPr lang="en-US"/>
        </a:p>
      </dgm:t>
    </dgm:pt>
    <dgm:pt modelId="{22367284-D678-4F24-B523-CF579CB9CC63}" type="sibTrans" cxnId="{7D0FA01C-27A7-49DB-AFFA-8DBF39732178}">
      <dgm:prSet/>
      <dgm:spPr/>
      <dgm:t>
        <a:bodyPr/>
        <a:lstStyle/>
        <a:p>
          <a:endParaRPr lang="en-US"/>
        </a:p>
      </dgm:t>
    </dgm:pt>
    <dgm:pt modelId="{361C1854-BB7F-4B58-9769-6D69B591E5EE}">
      <dgm:prSet/>
      <dgm:spPr/>
      <dgm:t>
        <a:bodyPr/>
        <a:lstStyle/>
        <a:p>
          <a:pPr>
            <a:lnSpc>
              <a:spcPct val="100000"/>
            </a:lnSpc>
            <a:defRPr b="1"/>
          </a:pPr>
          <a:r>
            <a:rPr lang="en-US"/>
            <a:t>Product Functions​</a:t>
          </a:r>
        </a:p>
      </dgm:t>
    </dgm:pt>
    <dgm:pt modelId="{A24A75B8-C107-425E-82B5-07534A4BC775}" type="parTrans" cxnId="{74DEEEC0-6F2A-4CDF-8C04-B89FC7A5F9F0}">
      <dgm:prSet/>
      <dgm:spPr/>
      <dgm:t>
        <a:bodyPr/>
        <a:lstStyle/>
        <a:p>
          <a:endParaRPr lang="en-US"/>
        </a:p>
      </dgm:t>
    </dgm:pt>
    <dgm:pt modelId="{34B60358-D1F7-4170-8D53-63E3E514D232}" type="sibTrans" cxnId="{74DEEEC0-6F2A-4CDF-8C04-B89FC7A5F9F0}">
      <dgm:prSet/>
      <dgm:spPr/>
      <dgm:t>
        <a:bodyPr/>
        <a:lstStyle/>
        <a:p>
          <a:endParaRPr lang="en-US"/>
        </a:p>
      </dgm:t>
    </dgm:pt>
    <dgm:pt modelId="{BDA0673C-D657-4221-A34D-BC76BCA5EAB6}">
      <dgm:prSet/>
      <dgm:spPr/>
      <dgm:t>
        <a:bodyPr/>
        <a:lstStyle/>
        <a:p>
          <a:pPr>
            <a:lnSpc>
              <a:spcPct val="100000"/>
            </a:lnSpc>
          </a:pPr>
          <a:r>
            <a:rPr lang="en-US"/>
            <a:t>​User registration​</a:t>
          </a:r>
        </a:p>
      </dgm:t>
    </dgm:pt>
    <dgm:pt modelId="{1A766075-5014-462E-A1F1-FCF7D942F757}" type="parTrans" cxnId="{9653DEAC-54D2-427A-8F24-2D09181A2606}">
      <dgm:prSet/>
      <dgm:spPr/>
      <dgm:t>
        <a:bodyPr/>
        <a:lstStyle/>
        <a:p>
          <a:endParaRPr lang="en-US"/>
        </a:p>
      </dgm:t>
    </dgm:pt>
    <dgm:pt modelId="{7159D5B3-EA87-42F0-A923-80A74099DCAB}" type="sibTrans" cxnId="{9653DEAC-54D2-427A-8F24-2D09181A2606}">
      <dgm:prSet/>
      <dgm:spPr/>
      <dgm:t>
        <a:bodyPr/>
        <a:lstStyle/>
        <a:p>
          <a:endParaRPr lang="en-US"/>
        </a:p>
      </dgm:t>
    </dgm:pt>
    <dgm:pt modelId="{13423974-9DFD-4308-9EBB-91E1F01E2FEF}">
      <dgm:prSet/>
      <dgm:spPr/>
      <dgm:t>
        <a:bodyPr/>
        <a:lstStyle/>
        <a:p>
          <a:pPr>
            <a:lnSpc>
              <a:spcPct val="100000"/>
            </a:lnSpc>
          </a:pPr>
          <a:r>
            <a:rPr lang="en-US"/>
            <a:t>Login​</a:t>
          </a:r>
        </a:p>
      </dgm:t>
    </dgm:pt>
    <dgm:pt modelId="{385E4240-A96E-4FBB-9014-F64DCB5107A4}" type="parTrans" cxnId="{717F643B-8377-44CC-AC01-590DABB89D4C}">
      <dgm:prSet/>
      <dgm:spPr/>
      <dgm:t>
        <a:bodyPr/>
        <a:lstStyle/>
        <a:p>
          <a:endParaRPr lang="en-US"/>
        </a:p>
      </dgm:t>
    </dgm:pt>
    <dgm:pt modelId="{7DF01ABF-475E-409E-85BC-F89FE758D520}" type="sibTrans" cxnId="{717F643B-8377-44CC-AC01-590DABB89D4C}">
      <dgm:prSet/>
      <dgm:spPr/>
      <dgm:t>
        <a:bodyPr/>
        <a:lstStyle/>
        <a:p>
          <a:endParaRPr lang="en-US"/>
        </a:p>
      </dgm:t>
    </dgm:pt>
    <dgm:pt modelId="{E3E186B8-52BA-4BB0-864B-6BECE1B55DE5}">
      <dgm:prSet/>
      <dgm:spPr/>
      <dgm:t>
        <a:bodyPr/>
        <a:lstStyle/>
        <a:p>
          <a:pPr>
            <a:lnSpc>
              <a:spcPct val="100000"/>
            </a:lnSpc>
          </a:pPr>
          <a:r>
            <a:rPr lang="en-US"/>
            <a:t>Switch views​</a:t>
          </a:r>
        </a:p>
      </dgm:t>
    </dgm:pt>
    <dgm:pt modelId="{539DDE04-558E-43B0-941F-F17E26517B76}" type="parTrans" cxnId="{D85D92F6-4B3C-47E5-8E71-5CFCDCE1EB1E}">
      <dgm:prSet/>
      <dgm:spPr/>
      <dgm:t>
        <a:bodyPr/>
        <a:lstStyle/>
        <a:p>
          <a:endParaRPr lang="en-US"/>
        </a:p>
      </dgm:t>
    </dgm:pt>
    <dgm:pt modelId="{C7D16DDE-A937-4A2F-9810-FFF8A89D1909}" type="sibTrans" cxnId="{D85D92F6-4B3C-47E5-8E71-5CFCDCE1EB1E}">
      <dgm:prSet/>
      <dgm:spPr/>
      <dgm:t>
        <a:bodyPr/>
        <a:lstStyle/>
        <a:p>
          <a:endParaRPr lang="en-US"/>
        </a:p>
      </dgm:t>
    </dgm:pt>
    <dgm:pt modelId="{74D8F204-30AB-41A3-A5D8-14E081836F87}">
      <dgm:prSet/>
      <dgm:spPr/>
      <dgm:t>
        <a:bodyPr/>
        <a:lstStyle/>
        <a:p>
          <a:pPr>
            <a:lnSpc>
              <a:spcPct val="100000"/>
            </a:lnSpc>
          </a:pPr>
          <a:r>
            <a:rPr lang="en-US"/>
            <a:t>Create/Edit events</a:t>
          </a:r>
        </a:p>
      </dgm:t>
    </dgm:pt>
    <dgm:pt modelId="{947BE5A7-EA7E-41AD-AEB7-80CDBFE4E54B}" type="parTrans" cxnId="{26DB270B-2157-4822-A542-FD9F563B1388}">
      <dgm:prSet/>
      <dgm:spPr/>
      <dgm:t>
        <a:bodyPr/>
        <a:lstStyle/>
        <a:p>
          <a:endParaRPr lang="en-US"/>
        </a:p>
      </dgm:t>
    </dgm:pt>
    <dgm:pt modelId="{0DA08A83-DF69-4713-AE13-D80270DBC7F5}" type="sibTrans" cxnId="{26DB270B-2157-4822-A542-FD9F563B1388}">
      <dgm:prSet/>
      <dgm:spPr/>
      <dgm:t>
        <a:bodyPr/>
        <a:lstStyle/>
        <a:p>
          <a:endParaRPr lang="en-US"/>
        </a:p>
      </dgm:t>
    </dgm:pt>
    <dgm:pt modelId="{A2F0D446-6C48-4A02-A455-C9BE33D628C0}" type="pres">
      <dgm:prSet presAssocID="{15ED7516-78B1-4D5F-8CA7-1184BF79ED33}" presName="root" presStyleCnt="0">
        <dgm:presLayoutVars>
          <dgm:dir/>
          <dgm:resizeHandles val="exact"/>
        </dgm:presLayoutVars>
      </dgm:prSet>
      <dgm:spPr/>
    </dgm:pt>
    <dgm:pt modelId="{7C6B084F-49C7-492D-B0C2-4A9ECC6ED6E0}" type="pres">
      <dgm:prSet presAssocID="{E8F7808F-996E-4A00-83D7-503C8FFC633C}" presName="compNode" presStyleCnt="0"/>
      <dgm:spPr/>
    </dgm:pt>
    <dgm:pt modelId="{77154CC8-904B-4551-9F23-A445BCE1D007}" type="pres">
      <dgm:prSet presAssocID="{E8F7808F-996E-4A00-83D7-503C8FFC63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D1E4DE31-7C33-4499-BDCA-9EE89EFDA35B}" type="pres">
      <dgm:prSet presAssocID="{E8F7808F-996E-4A00-83D7-503C8FFC633C}" presName="iconSpace" presStyleCnt="0"/>
      <dgm:spPr/>
    </dgm:pt>
    <dgm:pt modelId="{5E192730-9317-4358-9C69-8899E658A6E3}" type="pres">
      <dgm:prSet presAssocID="{E8F7808F-996E-4A00-83D7-503C8FFC633C}" presName="parTx" presStyleLbl="revTx" presStyleIdx="0" presStyleCnt="6">
        <dgm:presLayoutVars>
          <dgm:chMax val="0"/>
          <dgm:chPref val="0"/>
        </dgm:presLayoutVars>
      </dgm:prSet>
      <dgm:spPr/>
    </dgm:pt>
    <dgm:pt modelId="{DB8578B0-800A-4967-AAAA-A52184C0EF96}" type="pres">
      <dgm:prSet presAssocID="{E8F7808F-996E-4A00-83D7-503C8FFC633C}" presName="txSpace" presStyleCnt="0"/>
      <dgm:spPr/>
    </dgm:pt>
    <dgm:pt modelId="{C2E44DAE-DAAC-46C8-9D8A-A08557114F76}" type="pres">
      <dgm:prSet presAssocID="{E8F7808F-996E-4A00-83D7-503C8FFC633C}" presName="desTx" presStyleLbl="revTx" presStyleIdx="1" presStyleCnt="6">
        <dgm:presLayoutVars/>
      </dgm:prSet>
      <dgm:spPr/>
    </dgm:pt>
    <dgm:pt modelId="{0B0AB202-D515-47F1-A4B2-2E2E4F7EC381}" type="pres">
      <dgm:prSet presAssocID="{3ABD9008-10F7-4FBB-9545-88BBC3D42212}" presName="sibTrans" presStyleCnt="0"/>
      <dgm:spPr/>
    </dgm:pt>
    <dgm:pt modelId="{1D556142-CEF3-4ECA-A258-13D6A4D6C7ED}" type="pres">
      <dgm:prSet presAssocID="{361C1854-BB7F-4B58-9769-6D69B591E5EE}" presName="compNode" presStyleCnt="0"/>
      <dgm:spPr/>
    </dgm:pt>
    <dgm:pt modelId="{58F63953-4460-49F6-8FC7-DE3F9AABAB98}" type="pres">
      <dgm:prSet presAssocID="{361C1854-BB7F-4B58-9769-6D69B591E5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8EB85E82-535F-4A61-BE1F-1DE6D4F2B204}" type="pres">
      <dgm:prSet presAssocID="{361C1854-BB7F-4B58-9769-6D69B591E5EE}" presName="iconSpace" presStyleCnt="0"/>
      <dgm:spPr/>
    </dgm:pt>
    <dgm:pt modelId="{940633D6-7C7B-4502-9E2D-BA0C4CEF7E9B}" type="pres">
      <dgm:prSet presAssocID="{361C1854-BB7F-4B58-9769-6D69B591E5EE}" presName="parTx" presStyleLbl="revTx" presStyleIdx="2" presStyleCnt="6">
        <dgm:presLayoutVars>
          <dgm:chMax val="0"/>
          <dgm:chPref val="0"/>
        </dgm:presLayoutVars>
      </dgm:prSet>
      <dgm:spPr/>
    </dgm:pt>
    <dgm:pt modelId="{48E5727E-1137-4D72-8DC9-681E4D2380AC}" type="pres">
      <dgm:prSet presAssocID="{361C1854-BB7F-4B58-9769-6D69B591E5EE}" presName="txSpace" presStyleCnt="0"/>
      <dgm:spPr/>
    </dgm:pt>
    <dgm:pt modelId="{16BE28F0-0E3D-480C-AA6E-FA7248BA7534}" type="pres">
      <dgm:prSet presAssocID="{361C1854-BB7F-4B58-9769-6D69B591E5EE}" presName="desTx" presStyleLbl="revTx" presStyleIdx="3" presStyleCnt="6">
        <dgm:presLayoutVars/>
      </dgm:prSet>
      <dgm:spPr/>
    </dgm:pt>
    <dgm:pt modelId="{67E14CA0-D900-48B0-A4FA-1872B64D5F47}" type="pres">
      <dgm:prSet presAssocID="{34B60358-D1F7-4170-8D53-63E3E514D232}" presName="sibTrans" presStyleCnt="0"/>
      <dgm:spPr/>
    </dgm:pt>
    <dgm:pt modelId="{B3DE05E9-7F34-4F23-85CA-717A2FCB96C4}" type="pres">
      <dgm:prSet presAssocID="{6D0BA8D8-DE6B-4165-8EBA-A02CB8ACB31C}" presName="compNode" presStyleCnt="0"/>
      <dgm:spPr/>
    </dgm:pt>
    <dgm:pt modelId="{1875A209-D3A0-4A04-8C59-3DF67B5ECEBC}" type="pres">
      <dgm:prSet presAssocID="{6D0BA8D8-DE6B-4165-8EBA-A02CB8ACB3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4EF2E6A7-CD71-4836-AB3F-6B5CAEB72AA8}" type="pres">
      <dgm:prSet presAssocID="{6D0BA8D8-DE6B-4165-8EBA-A02CB8ACB31C}" presName="iconSpace" presStyleCnt="0"/>
      <dgm:spPr/>
    </dgm:pt>
    <dgm:pt modelId="{E26FB399-3A08-4532-B428-BC05A1F0A7DB}" type="pres">
      <dgm:prSet presAssocID="{6D0BA8D8-DE6B-4165-8EBA-A02CB8ACB31C}" presName="parTx" presStyleLbl="revTx" presStyleIdx="4" presStyleCnt="6">
        <dgm:presLayoutVars>
          <dgm:chMax val="0"/>
          <dgm:chPref val="0"/>
        </dgm:presLayoutVars>
      </dgm:prSet>
      <dgm:spPr/>
    </dgm:pt>
    <dgm:pt modelId="{A1ADDA6A-0EFC-4F06-ADEC-243D5F8E4682}" type="pres">
      <dgm:prSet presAssocID="{6D0BA8D8-DE6B-4165-8EBA-A02CB8ACB31C}" presName="txSpace" presStyleCnt="0"/>
      <dgm:spPr/>
    </dgm:pt>
    <dgm:pt modelId="{43FB5425-9A6C-4DB4-96D1-430A67DC7AE3}" type="pres">
      <dgm:prSet presAssocID="{6D0BA8D8-DE6B-4165-8EBA-A02CB8ACB31C}" presName="desTx" presStyleLbl="revTx" presStyleIdx="5" presStyleCnt="6">
        <dgm:presLayoutVars/>
      </dgm:prSet>
      <dgm:spPr/>
    </dgm:pt>
  </dgm:ptLst>
  <dgm:cxnLst>
    <dgm:cxn modelId="{74138A03-9453-437A-B2FD-EAE877F3E7CA}" type="presOf" srcId="{74D8F204-30AB-41A3-A5D8-14E081836F87}" destId="{16BE28F0-0E3D-480C-AA6E-FA7248BA7534}" srcOrd="0" destOrd="3" presId="urn:microsoft.com/office/officeart/2018/5/layout/CenteredIconLabelDescriptionList"/>
    <dgm:cxn modelId="{26DB270B-2157-4822-A542-FD9F563B1388}" srcId="{361C1854-BB7F-4B58-9769-6D69B591E5EE}" destId="{74D8F204-30AB-41A3-A5D8-14E081836F87}" srcOrd="3" destOrd="0" parTransId="{947BE5A7-EA7E-41AD-AEB7-80CDBFE4E54B}" sibTransId="{0DA08A83-DF69-4713-AE13-D80270DBC7F5}"/>
    <dgm:cxn modelId="{B153800E-29BA-4032-96E9-5BE5207E9DA5}" type="presOf" srcId="{E8F7808F-996E-4A00-83D7-503C8FFC633C}" destId="{5E192730-9317-4358-9C69-8899E658A6E3}" srcOrd="0" destOrd="0" presId="urn:microsoft.com/office/officeart/2018/5/layout/CenteredIconLabelDescriptionList"/>
    <dgm:cxn modelId="{7D0FA01C-27A7-49DB-AFFA-8DBF39732178}" srcId="{15ED7516-78B1-4D5F-8CA7-1184BF79ED33}" destId="{6D0BA8D8-DE6B-4165-8EBA-A02CB8ACB31C}" srcOrd="2" destOrd="0" parTransId="{8D13218E-7AF3-4EB4-8197-46FD5B3E1D4C}" sibTransId="{22367284-D678-4F24-B523-CF579CB9CC63}"/>
    <dgm:cxn modelId="{BB55E22D-1DB9-46CC-952C-D9EE08D45B0D}" type="presOf" srcId="{E3E186B8-52BA-4BB0-864B-6BECE1B55DE5}" destId="{16BE28F0-0E3D-480C-AA6E-FA7248BA7534}" srcOrd="0" destOrd="2" presId="urn:microsoft.com/office/officeart/2018/5/layout/CenteredIconLabelDescriptionList"/>
    <dgm:cxn modelId="{717F643B-8377-44CC-AC01-590DABB89D4C}" srcId="{361C1854-BB7F-4B58-9769-6D69B591E5EE}" destId="{13423974-9DFD-4308-9EBB-91E1F01E2FEF}" srcOrd="1" destOrd="0" parTransId="{385E4240-A96E-4FBB-9014-F64DCB5107A4}" sibTransId="{7DF01ABF-475E-409E-85BC-F89FE758D520}"/>
    <dgm:cxn modelId="{FCE4EB3F-5094-4783-8FE8-89D0E6CCB41D}" type="presOf" srcId="{BDA0673C-D657-4221-A34D-BC76BCA5EAB6}" destId="{16BE28F0-0E3D-480C-AA6E-FA7248BA7534}" srcOrd="0" destOrd="0" presId="urn:microsoft.com/office/officeart/2018/5/layout/CenteredIconLabelDescriptionList"/>
    <dgm:cxn modelId="{F2062B6E-6258-4971-AE44-9BCA18348DDC}" srcId="{E8F7808F-996E-4A00-83D7-503C8FFC633C}" destId="{FB245810-D3D7-4ECE-ADD1-801B285CD186}" srcOrd="1" destOrd="0" parTransId="{763E2A1D-B3D7-4435-B7A3-2FFCB32AFFDE}" sibTransId="{A514C192-BEE1-4BE9-AC5C-BAC03F58A482}"/>
    <dgm:cxn modelId="{185E2488-CF22-4192-B49B-EA84C849FF52}" srcId="{E8F7808F-996E-4A00-83D7-503C8FFC633C}" destId="{840B9060-95EF-41DD-B62B-B1A7F3F56AA0}" srcOrd="0" destOrd="0" parTransId="{C5414E3F-3969-435A-A187-19D75406E377}" sibTransId="{C56000EA-36DE-47A4-86CC-FE1CB872C80A}"/>
    <dgm:cxn modelId="{2428CF8F-C6FB-4215-9A69-9EB3271CC7D1}" type="presOf" srcId="{840B9060-95EF-41DD-B62B-B1A7F3F56AA0}" destId="{C2E44DAE-DAAC-46C8-9D8A-A08557114F76}" srcOrd="0" destOrd="0" presId="urn:microsoft.com/office/officeart/2018/5/layout/CenteredIconLabelDescriptionList"/>
    <dgm:cxn modelId="{C2DD5F91-3744-49C8-A8FE-CB5411E293D1}" type="presOf" srcId="{FB245810-D3D7-4ECE-ADD1-801B285CD186}" destId="{C2E44DAE-DAAC-46C8-9D8A-A08557114F76}" srcOrd="0" destOrd="1" presId="urn:microsoft.com/office/officeart/2018/5/layout/CenteredIconLabelDescriptionList"/>
    <dgm:cxn modelId="{9653DEAC-54D2-427A-8F24-2D09181A2606}" srcId="{361C1854-BB7F-4B58-9769-6D69B591E5EE}" destId="{BDA0673C-D657-4221-A34D-BC76BCA5EAB6}" srcOrd="0" destOrd="0" parTransId="{1A766075-5014-462E-A1F1-FCF7D942F757}" sibTransId="{7159D5B3-EA87-42F0-A923-80A74099DCAB}"/>
    <dgm:cxn modelId="{E21498AD-B247-4810-A83F-205F93095040}" type="presOf" srcId="{6D0BA8D8-DE6B-4165-8EBA-A02CB8ACB31C}" destId="{E26FB399-3A08-4532-B428-BC05A1F0A7DB}" srcOrd="0" destOrd="0" presId="urn:microsoft.com/office/officeart/2018/5/layout/CenteredIconLabelDescriptionList"/>
    <dgm:cxn modelId="{B98498AF-D81A-420C-A654-168A582702D5}" type="presOf" srcId="{361C1854-BB7F-4B58-9769-6D69B591E5EE}" destId="{940633D6-7C7B-4502-9E2D-BA0C4CEF7E9B}" srcOrd="0" destOrd="0" presId="urn:microsoft.com/office/officeart/2018/5/layout/CenteredIconLabelDescriptionList"/>
    <dgm:cxn modelId="{070EC6B6-2F44-48BF-839B-02E6EC91EE03}" type="presOf" srcId="{15ED7516-78B1-4D5F-8CA7-1184BF79ED33}" destId="{A2F0D446-6C48-4A02-A455-C9BE33D628C0}" srcOrd="0" destOrd="0" presId="urn:microsoft.com/office/officeart/2018/5/layout/CenteredIconLabelDescriptionList"/>
    <dgm:cxn modelId="{74DEEEC0-6F2A-4CDF-8C04-B89FC7A5F9F0}" srcId="{15ED7516-78B1-4D5F-8CA7-1184BF79ED33}" destId="{361C1854-BB7F-4B58-9769-6D69B591E5EE}" srcOrd="1" destOrd="0" parTransId="{A24A75B8-C107-425E-82B5-07534A4BC775}" sibTransId="{34B60358-D1F7-4170-8D53-63E3E514D232}"/>
    <dgm:cxn modelId="{D3C2E0DC-8CC0-45B5-B769-3175B9A12191}" type="presOf" srcId="{13423974-9DFD-4308-9EBB-91E1F01E2FEF}" destId="{16BE28F0-0E3D-480C-AA6E-FA7248BA7534}" srcOrd="0" destOrd="1" presId="urn:microsoft.com/office/officeart/2018/5/layout/CenteredIconLabelDescriptionList"/>
    <dgm:cxn modelId="{7C8C59E6-1483-4F38-AFCC-EC146EE9E31B}" srcId="{15ED7516-78B1-4D5F-8CA7-1184BF79ED33}" destId="{E8F7808F-996E-4A00-83D7-503C8FFC633C}" srcOrd="0" destOrd="0" parTransId="{DDDCA6AD-0106-42E9-B49B-36F6EA5F2320}" sibTransId="{3ABD9008-10F7-4FBB-9545-88BBC3D42212}"/>
    <dgm:cxn modelId="{D85D92F6-4B3C-47E5-8E71-5CFCDCE1EB1E}" srcId="{361C1854-BB7F-4B58-9769-6D69B591E5EE}" destId="{E3E186B8-52BA-4BB0-864B-6BECE1B55DE5}" srcOrd="2" destOrd="0" parTransId="{539DDE04-558E-43B0-941F-F17E26517B76}" sibTransId="{C7D16DDE-A937-4A2F-9810-FFF8A89D1909}"/>
    <dgm:cxn modelId="{8DAD7221-D7F6-4D79-8712-948DD0A9CF38}" type="presParOf" srcId="{A2F0D446-6C48-4A02-A455-C9BE33D628C0}" destId="{7C6B084F-49C7-492D-B0C2-4A9ECC6ED6E0}" srcOrd="0" destOrd="0" presId="urn:microsoft.com/office/officeart/2018/5/layout/CenteredIconLabelDescriptionList"/>
    <dgm:cxn modelId="{1EE62E1E-A73C-458B-A02D-198A09A71209}" type="presParOf" srcId="{7C6B084F-49C7-492D-B0C2-4A9ECC6ED6E0}" destId="{77154CC8-904B-4551-9F23-A445BCE1D007}" srcOrd="0" destOrd="0" presId="urn:microsoft.com/office/officeart/2018/5/layout/CenteredIconLabelDescriptionList"/>
    <dgm:cxn modelId="{7CDD485F-B8F3-45D5-9E2C-B281B613BF19}" type="presParOf" srcId="{7C6B084F-49C7-492D-B0C2-4A9ECC6ED6E0}" destId="{D1E4DE31-7C33-4499-BDCA-9EE89EFDA35B}" srcOrd="1" destOrd="0" presId="urn:microsoft.com/office/officeart/2018/5/layout/CenteredIconLabelDescriptionList"/>
    <dgm:cxn modelId="{1D85CE36-F4F4-4BAF-B09A-38B8C627690D}" type="presParOf" srcId="{7C6B084F-49C7-492D-B0C2-4A9ECC6ED6E0}" destId="{5E192730-9317-4358-9C69-8899E658A6E3}" srcOrd="2" destOrd="0" presId="urn:microsoft.com/office/officeart/2018/5/layout/CenteredIconLabelDescriptionList"/>
    <dgm:cxn modelId="{757E8DAF-A532-47F7-B34B-55D3CF3C27A1}" type="presParOf" srcId="{7C6B084F-49C7-492D-B0C2-4A9ECC6ED6E0}" destId="{DB8578B0-800A-4967-AAAA-A52184C0EF96}" srcOrd="3" destOrd="0" presId="urn:microsoft.com/office/officeart/2018/5/layout/CenteredIconLabelDescriptionList"/>
    <dgm:cxn modelId="{6FBEDCE1-369D-4330-8367-0EAF55AD3095}" type="presParOf" srcId="{7C6B084F-49C7-492D-B0C2-4A9ECC6ED6E0}" destId="{C2E44DAE-DAAC-46C8-9D8A-A08557114F76}" srcOrd="4" destOrd="0" presId="urn:microsoft.com/office/officeart/2018/5/layout/CenteredIconLabelDescriptionList"/>
    <dgm:cxn modelId="{32022C39-5419-4BC0-9DD7-1EBB7CF8FC0F}" type="presParOf" srcId="{A2F0D446-6C48-4A02-A455-C9BE33D628C0}" destId="{0B0AB202-D515-47F1-A4B2-2E2E4F7EC381}" srcOrd="1" destOrd="0" presId="urn:microsoft.com/office/officeart/2018/5/layout/CenteredIconLabelDescriptionList"/>
    <dgm:cxn modelId="{1AA9D302-9F52-4173-BCA9-E9FE1A8CCBF6}" type="presParOf" srcId="{A2F0D446-6C48-4A02-A455-C9BE33D628C0}" destId="{1D556142-CEF3-4ECA-A258-13D6A4D6C7ED}" srcOrd="2" destOrd="0" presId="urn:microsoft.com/office/officeart/2018/5/layout/CenteredIconLabelDescriptionList"/>
    <dgm:cxn modelId="{5A74DF9D-130E-41D7-BA37-674E551262BA}" type="presParOf" srcId="{1D556142-CEF3-4ECA-A258-13D6A4D6C7ED}" destId="{58F63953-4460-49F6-8FC7-DE3F9AABAB98}" srcOrd="0" destOrd="0" presId="urn:microsoft.com/office/officeart/2018/5/layout/CenteredIconLabelDescriptionList"/>
    <dgm:cxn modelId="{56779690-E72D-437E-A96D-2970224C6559}" type="presParOf" srcId="{1D556142-CEF3-4ECA-A258-13D6A4D6C7ED}" destId="{8EB85E82-535F-4A61-BE1F-1DE6D4F2B204}" srcOrd="1" destOrd="0" presId="urn:microsoft.com/office/officeart/2018/5/layout/CenteredIconLabelDescriptionList"/>
    <dgm:cxn modelId="{7887E0BA-CFB8-4508-80A8-F22C8C298588}" type="presParOf" srcId="{1D556142-CEF3-4ECA-A258-13D6A4D6C7ED}" destId="{940633D6-7C7B-4502-9E2D-BA0C4CEF7E9B}" srcOrd="2" destOrd="0" presId="urn:microsoft.com/office/officeart/2018/5/layout/CenteredIconLabelDescriptionList"/>
    <dgm:cxn modelId="{C7D08471-9BA0-492B-ADAA-3D425FD718E2}" type="presParOf" srcId="{1D556142-CEF3-4ECA-A258-13D6A4D6C7ED}" destId="{48E5727E-1137-4D72-8DC9-681E4D2380AC}" srcOrd="3" destOrd="0" presId="urn:microsoft.com/office/officeart/2018/5/layout/CenteredIconLabelDescriptionList"/>
    <dgm:cxn modelId="{666241EE-E982-4462-8D3A-67698FBB9243}" type="presParOf" srcId="{1D556142-CEF3-4ECA-A258-13D6A4D6C7ED}" destId="{16BE28F0-0E3D-480C-AA6E-FA7248BA7534}" srcOrd="4" destOrd="0" presId="urn:microsoft.com/office/officeart/2018/5/layout/CenteredIconLabelDescriptionList"/>
    <dgm:cxn modelId="{6AE99459-11F8-40F2-B702-D2635102C7D2}" type="presParOf" srcId="{A2F0D446-6C48-4A02-A455-C9BE33D628C0}" destId="{67E14CA0-D900-48B0-A4FA-1872B64D5F47}" srcOrd="3" destOrd="0" presId="urn:microsoft.com/office/officeart/2018/5/layout/CenteredIconLabelDescriptionList"/>
    <dgm:cxn modelId="{24954E44-480E-422A-9DEE-ED384396B208}" type="presParOf" srcId="{A2F0D446-6C48-4A02-A455-C9BE33D628C0}" destId="{B3DE05E9-7F34-4F23-85CA-717A2FCB96C4}" srcOrd="4" destOrd="0" presId="urn:microsoft.com/office/officeart/2018/5/layout/CenteredIconLabelDescriptionList"/>
    <dgm:cxn modelId="{0217BEFD-FC33-494B-867B-51915BB140FB}" type="presParOf" srcId="{B3DE05E9-7F34-4F23-85CA-717A2FCB96C4}" destId="{1875A209-D3A0-4A04-8C59-3DF67B5ECEBC}" srcOrd="0" destOrd="0" presId="urn:microsoft.com/office/officeart/2018/5/layout/CenteredIconLabelDescriptionList"/>
    <dgm:cxn modelId="{687453DF-EA0D-4457-8F96-D7A73DA9095A}" type="presParOf" srcId="{B3DE05E9-7F34-4F23-85CA-717A2FCB96C4}" destId="{4EF2E6A7-CD71-4836-AB3F-6B5CAEB72AA8}" srcOrd="1" destOrd="0" presId="urn:microsoft.com/office/officeart/2018/5/layout/CenteredIconLabelDescriptionList"/>
    <dgm:cxn modelId="{39D21EFD-5A41-450D-A348-F7C7106C1375}" type="presParOf" srcId="{B3DE05E9-7F34-4F23-85CA-717A2FCB96C4}" destId="{E26FB399-3A08-4532-B428-BC05A1F0A7DB}" srcOrd="2" destOrd="0" presId="urn:microsoft.com/office/officeart/2018/5/layout/CenteredIconLabelDescriptionList"/>
    <dgm:cxn modelId="{A7381459-D03D-438C-948A-46C9F0FDBED8}" type="presParOf" srcId="{B3DE05E9-7F34-4F23-85CA-717A2FCB96C4}" destId="{A1ADDA6A-0EFC-4F06-ADEC-243D5F8E4682}" srcOrd="3" destOrd="0" presId="urn:microsoft.com/office/officeart/2018/5/layout/CenteredIconLabelDescriptionList"/>
    <dgm:cxn modelId="{ACCE07D1-D3C4-45C5-8F42-0639B1E7C2F8}" type="presParOf" srcId="{B3DE05E9-7F34-4F23-85CA-717A2FCB96C4}" destId="{43FB5425-9A6C-4DB4-96D1-430A67DC7AE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A0E8C-00A8-4601-A55A-2F925E20F36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80BCFD6-4514-4519-B9C3-F0438A339905}">
      <dgm:prSet/>
      <dgm:spPr/>
      <dgm:t>
        <a:bodyPr/>
        <a:lstStyle/>
        <a:p>
          <a:r>
            <a:rPr lang="en-US"/>
            <a:t>Categorized by class​</a:t>
          </a:r>
        </a:p>
      </dgm:t>
    </dgm:pt>
    <dgm:pt modelId="{0A3A86F3-76E4-4E96-8232-E55CF19B32A5}" type="parTrans" cxnId="{96396AEF-B0CF-4ACD-B2E7-E905A399CA19}">
      <dgm:prSet/>
      <dgm:spPr/>
      <dgm:t>
        <a:bodyPr/>
        <a:lstStyle/>
        <a:p>
          <a:endParaRPr lang="en-US"/>
        </a:p>
      </dgm:t>
    </dgm:pt>
    <dgm:pt modelId="{E803EA21-13C6-4014-8EB4-2BC3232DDE93}" type="sibTrans" cxnId="{96396AEF-B0CF-4ACD-B2E7-E905A399CA19}">
      <dgm:prSet/>
      <dgm:spPr/>
      <dgm:t>
        <a:bodyPr/>
        <a:lstStyle/>
        <a:p>
          <a:endParaRPr lang="en-US"/>
        </a:p>
      </dgm:t>
    </dgm:pt>
    <dgm:pt modelId="{1FD3CBCD-CED6-4404-B177-198C8AF83D9B}">
      <dgm:prSet/>
      <dgm:spPr/>
      <dgm:t>
        <a:bodyPr/>
        <a:lstStyle/>
        <a:p>
          <a:r>
            <a:rPr lang="en-US" dirty="0"/>
            <a:t>Most classes pertain to GUI screen specifications​</a:t>
          </a:r>
        </a:p>
      </dgm:t>
    </dgm:pt>
    <dgm:pt modelId="{2619C8BB-237C-4B0A-8089-5E1A96CF1F5F}" type="parTrans" cxnId="{54455B73-F1E9-4FBB-93E0-43B62ADEE9D7}">
      <dgm:prSet/>
      <dgm:spPr/>
      <dgm:t>
        <a:bodyPr/>
        <a:lstStyle/>
        <a:p>
          <a:endParaRPr lang="en-US"/>
        </a:p>
      </dgm:t>
    </dgm:pt>
    <dgm:pt modelId="{91E8734A-7600-48FB-831D-93F844D345CE}" type="sibTrans" cxnId="{54455B73-F1E9-4FBB-93E0-43B62ADEE9D7}">
      <dgm:prSet/>
      <dgm:spPr/>
      <dgm:t>
        <a:bodyPr/>
        <a:lstStyle/>
        <a:p>
          <a:endParaRPr lang="en-US"/>
        </a:p>
      </dgm:t>
    </dgm:pt>
    <dgm:pt modelId="{57C1FF02-A0E0-4B10-94EE-AF3D77CA68D8}">
      <dgm:prSet/>
      <dgm:spPr/>
      <dgm:t>
        <a:bodyPr/>
        <a:lstStyle/>
        <a:p>
          <a:r>
            <a:rPr lang="en-US"/>
            <a:t>Defined what GUI’s are involved​</a:t>
          </a:r>
        </a:p>
      </dgm:t>
    </dgm:pt>
    <dgm:pt modelId="{3ADB6835-E4C1-486A-8583-5856199A23F0}" type="parTrans" cxnId="{C6403EC3-0659-4AAF-B935-79C622B41957}">
      <dgm:prSet/>
      <dgm:spPr/>
      <dgm:t>
        <a:bodyPr/>
        <a:lstStyle/>
        <a:p>
          <a:endParaRPr lang="en-US"/>
        </a:p>
      </dgm:t>
    </dgm:pt>
    <dgm:pt modelId="{E98A3B18-595D-4E1D-AC86-87B6CE1CF4F3}" type="sibTrans" cxnId="{C6403EC3-0659-4AAF-B935-79C622B41957}">
      <dgm:prSet/>
      <dgm:spPr/>
      <dgm:t>
        <a:bodyPr/>
        <a:lstStyle/>
        <a:p>
          <a:endParaRPr lang="en-US"/>
        </a:p>
      </dgm:t>
    </dgm:pt>
    <dgm:pt modelId="{DE5FFEFC-24A3-4108-91E7-C7CEF096E8C6}">
      <dgm:prSet/>
      <dgm:spPr/>
      <dgm:t>
        <a:bodyPr/>
        <a:lstStyle/>
        <a:p>
          <a:r>
            <a:rPr lang="en-US"/>
            <a:t>Defined specific requirements on each​</a:t>
          </a:r>
        </a:p>
      </dgm:t>
    </dgm:pt>
    <dgm:pt modelId="{DA91B7CE-BBC0-4702-A0CE-73EF09BFCA43}" type="parTrans" cxnId="{8FF12D48-E7D9-485F-8451-FBC74B2DFD3A}">
      <dgm:prSet/>
      <dgm:spPr/>
      <dgm:t>
        <a:bodyPr/>
        <a:lstStyle/>
        <a:p>
          <a:endParaRPr lang="en-US"/>
        </a:p>
      </dgm:t>
    </dgm:pt>
    <dgm:pt modelId="{F75A36E1-5A99-466B-8FBA-CB39951B6E7F}" type="sibTrans" cxnId="{8FF12D48-E7D9-485F-8451-FBC74B2DFD3A}">
      <dgm:prSet/>
      <dgm:spPr/>
      <dgm:t>
        <a:bodyPr/>
        <a:lstStyle/>
        <a:p>
          <a:endParaRPr lang="en-US"/>
        </a:p>
      </dgm:t>
    </dgm:pt>
    <dgm:pt modelId="{C83A4B74-BD57-4C7B-8C15-4D1AFEB8D0EC}">
      <dgm:prSet/>
      <dgm:spPr/>
      <dgm:t>
        <a:bodyPr/>
        <a:lstStyle/>
        <a:p>
          <a:r>
            <a:rPr lang="en-US"/>
            <a:t>Users and Admins also included​</a:t>
          </a:r>
        </a:p>
      </dgm:t>
    </dgm:pt>
    <dgm:pt modelId="{B40E7D17-66CC-4F41-859A-A599BE3BACE3}" type="parTrans" cxnId="{9A6D3DAD-02F4-4937-8191-ACF55D7EDC8C}">
      <dgm:prSet/>
      <dgm:spPr/>
      <dgm:t>
        <a:bodyPr/>
        <a:lstStyle/>
        <a:p>
          <a:endParaRPr lang="en-US"/>
        </a:p>
      </dgm:t>
    </dgm:pt>
    <dgm:pt modelId="{FB652692-9E1B-4E70-9A32-CD47444A9C6A}" type="sibTrans" cxnId="{9A6D3DAD-02F4-4937-8191-ACF55D7EDC8C}">
      <dgm:prSet/>
      <dgm:spPr/>
      <dgm:t>
        <a:bodyPr/>
        <a:lstStyle/>
        <a:p>
          <a:endParaRPr lang="en-US"/>
        </a:p>
      </dgm:t>
    </dgm:pt>
    <dgm:pt modelId="{23A5BCEF-98D1-47B3-95D4-F4EE26F6FF8C}">
      <dgm:prSet/>
      <dgm:spPr>
        <a:solidFill>
          <a:schemeClr val="accent1"/>
        </a:solidFill>
      </dgm:spPr>
      <dgm:t>
        <a:bodyPr/>
        <a:lstStyle/>
        <a:p>
          <a:r>
            <a:rPr lang="en-US" dirty="0"/>
            <a:t>Classes included in detailed requirements include:​</a:t>
          </a:r>
        </a:p>
      </dgm:t>
    </dgm:pt>
    <dgm:pt modelId="{7CE71577-C356-419B-AF31-C6CBC779511F}" type="parTrans" cxnId="{EFC72950-6870-495B-93F0-08489B4BB9B2}">
      <dgm:prSet/>
      <dgm:spPr/>
      <dgm:t>
        <a:bodyPr/>
        <a:lstStyle/>
        <a:p>
          <a:endParaRPr lang="en-US"/>
        </a:p>
      </dgm:t>
    </dgm:pt>
    <dgm:pt modelId="{44FC4225-2C56-4498-AFC5-E406C6B6BDFA}" type="sibTrans" cxnId="{EFC72950-6870-495B-93F0-08489B4BB9B2}">
      <dgm:prSet/>
      <dgm:spPr/>
      <dgm:t>
        <a:bodyPr/>
        <a:lstStyle/>
        <a:p>
          <a:endParaRPr lang="en-US"/>
        </a:p>
      </dgm:t>
    </dgm:pt>
    <dgm:pt modelId="{45AB56A2-1D7F-411C-8674-1C163A811E97}">
      <dgm:prSet/>
      <dgm:spPr/>
      <dgm:t>
        <a:bodyPr/>
        <a:lstStyle/>
        <a:p>
          <a:r>
            <a:rPr lang="en-US"/>
            <a:t>LoginDisplay​</a:t>
          </a:r>
        </a:p>
      </dgm:t>
    </dgm:pt>
    <dgm:pt modelId="{74DFBD80-49CB-4E90-BEB7-29DE07CD0AC4}" type="parTrans" cxnId="{C3FDA54D-C372-467B-9E62-1925A8C1A9F5}">
      <dgm:prSet/>
      <dgm:spPr/>
      <dgm:t>
        <a:bodyPr/>
        <a:lstStyle/>
        <a:p>
          <a:endParaRPr lang="en-US"/>
        </a:p>
      </dgm:t>
    </dgm:pt>
    <dgm:pt modelId="{52555963-86BA-4984-A51E-3035A93BD9BA}" type="sibTrans" cxnId="{C3FDA54D-C372-467B-9E62-1925A8C1A9F5}">
      <dgm:prSet/>
      <dgm:spPr/>
      <dgm:t>
        <a:bodyPr/>
        <a:lstStyle/>
        <a:p>
          <a:endParaRPr lang="en-US"/>
        </a:p>
      </dgm:t>
    </dgm:pt>
    <dgm:pt modelId="{7B9589C1-2C4D-49A5-8A2C-69E0C4A6D89B}">
      <dgm:prSet/>
      <dgm:spPr/>
      <dgm:t>
        <a:bodyPr/>
        <a:lstStyle/>
        <a:p>
          <a:r>
            <a:rPr lang="en-US"/>
            <a:t>RegisterDisplay​</a:t>
          </a:r>
        </a:p>
      </dgm:t>
    </dgm:pt>
    <dgm:pt modelId="{79AF2F0F-6E3F-4720-AC07-E7566974EACD}" type="parTrans" cxnId="{12D93971-8838-4FC3-BC17-7FD923693A81}">
      <dgm:prSet/>
      <dgm:spPr/>
      <dgm:t>
        <a:bodyPr/>
        <a:lstStyle/>
        <a:p>
          <a:endParaRPr lang="en-US"/>
        </a:p>
      </dgm:t>
    </dgm:pt>
    <dgm:pt modelId="{13025E82-57DC-4E4A-BBB9-C33187A82C3D}" type="sibTrans" cxnId="{12D93971-8838-4FC3-BC17-7FD923693A81}">
      <dgm:prSet/>
      <dgm:spPr/>
      <dgm:t>
        <a:bodyPr/>
        <a:lstStyle/>
        <a:p>
          <a:endParaRPr lang="en-US"/>
        </a:p>
      </dgm:t>
    </dgm:pt>
    <dgm:pt modelId="{F7F8D61E-F21C-4D57-9B49-A6DF3FA1A96A}">
      <dgm:prSet/>
      <dgm:spPr/>
      <dgm:t>
        <a:bodyPr/>
        <a:lstStyle/>
        <a:p>
          <a:r>
            <a:rPr lang="en-US"/>
            <a:t>MonthlyCalendar​</a:t>
          </a:r>
        </a:p>
      </dgm:t>
    </dgm:pt>
    <dgm:pt modelId="{9477C9BB-2840-4107-8277-2719D16F71D1}" type="parTrans" cxnId="{9368C182-C690-4FEE-95C9-21893F6E1E31}">
      <dgm:prSet/>
      <dgm:spPr/>
      <dgm:t>
        <a:bodyPr/>
        <a:lstStyle/>
        <a:p>
          <a:endParaRPr lang="en-US"/>
        </a:p>
      </dgm:t>
    </dgm:pt>
    <dgm:pt modelId="{E97967C1-6284-4019-904F-F157EDCDDD2E}" type="sibTrans" cxnId="{9368C182-C690-4FEE-95C9-21893F6E1E31}">
      <dgm:prSet/>
      <dgm:spPr/>
      <dgm:t>
        <a:bodyPr/>
        <a:lstStyle/>
        <a:p>
          <a:endParaRPr lang="en-US"/>
        </a:p>
      </dgm:t>
    </dgm:pt>
    <dgm:pt modelId="{D9403C1E-7DA3-4A9D-926F-C6999E6056FA}">
      <dgm:prSet/>
      <dgm:spPr/>
      <dgm:t>
        <a:bodyPr/>
        <a:lstStyle/>
        <a:p>
          <a:r>
            <a:rPr lang="en-US"/>
            <a:t>DailyCalendar​</a:t>
          </a:r>
        </a:p>
      </dgm:t>
    </dgm:pt>
    <dgm:pt modelId="{16E7362C-30D8-4034-8584-D1F61C38A8AC}" type="parTrans" cxnId="{9CDC7863-5580-4919-B9FF-096D9BDC88FF}">
      <dgm:prSet/>
      <dgm:spPr/>
      <dgm:t>
        <a:bodyPr/>
        <a:lstStyle/>
        <a:p>
          <a:endParaRPr lang="en-US"/>
        </a:p>
      </dgm:t>
    </dgm:pt>
    <dgm:pt modelId="{3663290A-27A2-4C54-9FD7-0290180A274A}" type="sibTrans" cxnId="{9CDC7863-5580-4919-B9FF-096D9BDC88FF}">
      <dgm:prSet/>
      <dgm:spPr/>
      <dgm:t>
        <a:bodyPr/>
        <a:lstStyle/>
        <a:p>
          <a:endParaRPr lang="en-US"/>
        </a:p>
      </dgm:t>
    </dgm:pt>
    <dgm:pt modelId="{469921A1-DE03-4AE1-93B9-CEF1B7280294}">
      <dgm:prSet/>
      <dgm:spPr/>
      <dgm:t>
        <a:bodyPr/>
        <a:lstStyle/>
        <a:p>
          <a:r>
            <a:rPr lang="en-US"/>
            <a:t>MeetingDisplay​</a:t>
          </a:r>
        </a:p>
      </dgm:t>
    </dgm:pt>
    <dgm:pt modelId="{AB0754CB-B12D-4F4F-86ED-BC0ED71B6032}" type="parTrans" cxnId="{4B4166AE-500F-41D7-96CD-BE4BD1847A72}">
      <dgm:prSet/>
      <dgm:spPr/>
      <dgm:t>
        <a:bodyPr/>
        <a:lstStyle/>
        <a:p>
          <a:endParaRPr lang="en-US"/>
        </a:p>
      </dgm:t>
    </dgm:pt>
    <dgm:pt modelId="{62C4F28D-396D-4450-86DE-71108AA0F111}" type="sibTrans" cxnId="{4B4166AE-500F-41D7-96CD-BE4BD1847A72}">
      <dgm:prSet/>
      <dgm:spPr/>
      <dgm:t>
        <a:bodyPr/>
        <a:lstStyle/>
        <a:p>
          <a:endParaRPr lang="en-US"/>
        </a:p>
      </dgm:t>
    </dgm:pt>
    <dgm:pt modelId="{2B1533A5-2F57-43D3-8288-230AB9AF64AA}">
      <dgm:prSet/>
      <dgm:spPr/>
      <dgm:t>
        <a:bodyPr/>
        <a:lstStyle/>
        <a:p>
          <a:r>
            <a:rPr lang="en-US"/>
            <a:t>LocationDisplay​</a:t>
          </a:r>
        </a:p>
      </dgm:t>
    </dgm:pt>
    <dgm:pt modelId="{9062E560-E04F-4395-9AAA-4EC58CA12EB9}" type="parTrans" cxnId="{8D9A1458-F965-4FB1-8E68-34FA141A2316}">
      <dgm:prSet/>
      <dgm:spPr/>
      <dgm:t>
        <a:bodyPr/>
        <a:lstStyle/>
        <a:p>
          <a:endParaRPr lang="en-US"/>
        </a:p>
      </dgm:t>
    </dgm:pt>
    <dgm:pt modelId="{68EF3A92-06FD-4FC7-9152-9656B4CC480B}" type="sibTrans" cxnId="{8D9A1458-F965-4FB1-8E68-34FA141A2316}">
      <dgm:prSet/>
      <dgm:spPr/>
      <dgm:t>
        <a:bodyPr/>
        <a:lstStyle/>
        <a:p>
          <a:endParaRPr lang="en-US"/>
        </a:p>
      </dgm:t>
    </dgm:pt>
    <dgm:pt modelId="{088F42F5-CA7C-4D08-AAE6-70A63DA12A36}">
      <dgm:prSet/>
      <dgm:spPr/>
      <dgm:t>
        <a:bodyPr/>
        <a:lstStyle/>
        <a:p>
          <a:r>
            <a:rPr lang="en-US"/>
            <a:t>User​</a:t>
          </a:r>
        </a:p>
      </dgm:t>
    </dgm:pt>
    <dgm:pt modelId="{648C4063-3365-4F72-A901-A641C9118FE3}" type="parTrans" cxnId="{2175045C-4DDC-4E4B-9C4C-35E859272B4E}">
      <dgm:prSet/>
      <dgm:spPr/>
      <dgm:t>
        <a:bodyPr/>
        <a:lstStyle/>
        <a:p>
          <a:endParaRPr lang="en-US"/>
        </a:p>
      </dgm:t>
    </dgm:pt>
    <dgm:pt modelId="{5D198D68-E1B6-41C3-9A36-6912CAFE74B3}" type="sibTrans" cxnId="{2175045C-4DDC-4E4B-9C4C-35E859272B4E}">
      <dgm:prSet/>
      <dgm:spPr/>
      <dgm:t>
        <a:bodyPr/>
        <a:lstStyle/>
        <a:p>
          <a:endParaRPr lang="en-US"/>
        </a:p>
      </dgm:t>
    </dgm:pt>
    <dgm:pt modelId="{15C70A19-A383-4DA9-B577-64E6E3128362}">
      <dgm:prSet/>
      <dgm:spPr/>
      <dgm:t>
        <a:bodyPr/>
        <a:lstStyle/>
        <a:p>
          <a:r>
            <a:rPr lang="en-US"/>
            <a:t>Admin​</a:t>
          </a:r>
        </a:p>
      </dgm:t>
    </dgm:pt>
    <dgm:pt modelId="{C9549913-74D1-4C79-9975-DD41174683E6}" type="parTrans" cxnId="{A33683AE-B836-4640-900B-3027C285629A}">
      <dgm:prSet/>
      <dgm:spPr/>
      <dgm:t>
        <a:bodyPr/>
        <a:lstStyle/>
        <a:p>
          <a:endParaRPr lang="en-US"/>
        </a:p>
      </dgm:t>
    </dgm:pt>
    <dgm:pt modelId="{BF400986-D841-4347-83A1-B2B6AC977108}" type="sibTrans" cxnId="{A33683AE-B836-4640-900B-3027C285629A}">
      <dgm:prSet/>
      <dgm:spPr/>
      <dgm:t>
        <a:bodyPr/>
        <a:lstStyle/>
        <a:p>
          <a:endParaRPr lang="en-US"/>
        </a:p>
      </dgm:t>
    </dgm:pt>
    <dgm:pt modelId="{57ACEE40-EA11-4BB3-8E6D-CBFD4D65314E}" type="pres">
      <dgm:prSet presAssocID="{623A0E8C-00A8-4601-A55A-2F925E20F367}" presName="linear" presStyleCnt="0">
        <dgm:presLayoutVars>
          <dgm:dir/>
          <dgm:animLvl val="lvl"/>
          <dgm:resizeHandles val="exact"/>
        </dgm:presLayoutVars>
      </dgm:prSet>
      <dgm:spPr/>
    </dgm:pt>
    <dgm:pt modelId="{A4B21AB2-6569-4F1A-AE38-7D1EC3ECA04B}" type="pres">
      <dgm:prSet presAssocID="{180BCFD6-4514-4519-B9C3-F0438A339905}" presName="parentLin" presStyleCnt="0"/>
      <dgm:spPr/>
    </dgm:pt>
    <dgm:pt modelId="{B2006D22-F953-4B7D-A299-1EB62BC09026}" type="pres">
      <dgm:prSet presAssocID="{180BCFD6-4514-4519-B9C3-F0438A339905}" presName="parentLeftMargin" presStyleLbl="node1" presStyleIdx="0" presStyleCnt="4"/>
      <dgm:spPr/>
    </dgm:pt>
    <dgm:pt modelId="{5C731489-8D9A-4F94-AC39-94C2A951E340}" type="pres">
      <dgm:prSet presAssocID="{180BCFD6-4514-4519-B9C3-F0438A339905}" presName="parentText" presStyleLbl="node1" presStyleIdx="0" presStyleCnt="4">
        <dgm:presLayoutVars>
          <dgm:chMax val="0"/>
          <dgm:bulletEnabled val="1"/>
        </dgm:presLayoutVars>
      </dgm:prSet>
      <dgm:spPr/>
    </dgm:pt>
    <dgm:pt modelId="{B9EE2845-D856-4543-9609-F00139A75025}" type="pres">
      <dgm:prSet presAssocID="{180BCFD6-4514-4519-B9C3-F0438A339905}" presName="negativeSpace" presStyleCnt="0"/>
      <dgm:spPr/>
    </dgm:pt>
    <dgm:pt modelId="{3FB77D81-4D79-4BFB-B3D7-F39376D0CFB0}" type="pres">
      <dgm:prSet presAssocID="{180BCFD6-4514-4519-B9C3-F0438A339905}" presName="childText" presStyleLbl="conFgAcc1" presStyleIdx="0" presStyleCnt="4">
        <dgm:presLayoutVars>
          <dgm:bulletEnabled val="1"/>
        </dgm:presLayoutVars>
      </dgm:prSet>
      <dgm:spPr/>
    </dgm:pt>
    <dgm:pt modelId="{E6CFD1BE-2ABF-41FA-A1B0-A3F8EDEBBCD9}" type="pres">
      <dgm:prSet presAssocID="{E803EA21-13C6-4014-8EB4-2BC3232DDE93}" presName="spaceBetweenRectangles" presStyleCnt="0"/>
      <dgm:spPr/>
    </dgm:pt>
    <dgm:pt modelId="{2F3CF0BF-9E03-4A03-A388-F82E2AC13AF6}" type="pres">
      <dgm:prSet presAssocID="{1FD3CBCD-CED6-4404-B177-198C8AF83D9B}" presName="parentLin" presStyleCnt="0"/>
      <dgm:spPr/>
    </dgm:pt>
    <dgm:pt modelId="{8E6961D0-7B8F-4E69-8497-B1FE8302A4E0}" type="pres">
      <dgm:prSet presAssocID="{1FD3CBCD-CED6-4404-B177-198C8AF83D9B}" presName="parentLeftMargin" presStyleLbl="node1" presStyleIdx="0" presStyleCnt="4"/>
      <dgm:spPr/>
    </dgm:pt>
    <dgm:pt modelId="{0A484FF0-C65D-4ACE-9161-AA20EA502BBE}" type="pres">
      <dgm:prSet presAssocID="{1FD3CBCD-CED6-4404-B177-198C8AF83D9B}" presName="parentText" presStyleLbl="node1" presStyleIdx="1" presStyleCnt="4">
        <dgm:presLayoutVars>
          <dgm:chMax val="0"/>
          <dgm:bulletEnabled val="1"/>
        </dgm:presLayoutVars>
      </dgm:prSet>
      <dgm:spPr/>
    </dgm:pt>
    <dgm:pt modelId="{9A774334-4374-4F85-8C46-BB73B600F995}" type="pres">
      <dgm:prSet presAssocID="{1FD3CBCD-CED6-4404-B177-198C8AF83D9B}" presName="negativeSpace" presStyleCnt="0"/>
      <dgm:spPr/>
    </dgm:pt>
    <dgm:pt modelId="{2F02C546-DC0D-4FA8-80C9-3EC5CD49D883}" type="pres">
      <dgm:prSet presAssocID="{1FD3CBCD-CED6-4404-B177-198C8AF83D9B}" presName="childText" presStyleLbl="conFgAcc1" presStyleIdx="1" presStyleCnt="4">
        <dgm:presLayoutVars>
          <dgm:bulletEnabled val="1"/>
        </dgm:presLayoutVars>
      </dgm:prSet>
      <dgm:spPr/>
    </dgm:pt>
    <dgm:pt modelId="{427C7009-4B7C-41A3-B7FE-67B4775CD056}" type="pres">
      <dgm:prSet presAssocID="{91E8734A-7600-48FB-831D-93F844D345CE}" presName="spaceBetweenRectangles" presStyleCnt="0"/>
      <dgm:spPr/>
    </dgm:pt>
    <dgm:pt modelId="{A795673C-2C22-4C02-AA21-0161EFA2BF76}" type="pres">
      <dgm:prSet presAssocID="{C83A4B74-BD57-4C7B-8C15-4D1AFEB8D0EC}" presName="parentLin" presStyleCnt="0"/>
      <dgm:spPr/>
    </dgm:pt>
    <dgm:pt modelId="{926D955C-4262-407C-9FFA-F842164F6BAD}" type="pres">
      <dgm:prSet presAssocID="{C83A4B74-BD57-4C7B-8C15-4D1AFEB8D0EC}" presName="parentLeftMargin" presStyleLbl="node1" presStyleIdx="1" presStyleCnt="4"/>
      <dgm:spPr/>
    </dgm:pt>
    <dgm:pt modelId="{65E3703F-2671-4EE9-A114-5FBF862D6160}" type="pres">
      <dgm:prSet presAssocID="{C83A4B74-BD57-4C7B-8C15-4D1AFEB8D0EC}" presName="parentText" presStyleLbl="node1" presStyleIdx="2" presStyleCnt="4">
        <dgm:presLayoutVars>
          <dgm:chMax val="0"/>
          <dgm:bulletEnabled val="1"/>
        </dgm:presLayoutVars>
      </dgm:prSet>
      <dgm:spPr/>
    </dgm:pt>
    <dgm:pt modelId="{AE15C360-B3BE-4B54-8989-5424AE441045}" type="pres">
      <dgm:prSet presAssocID="{C83A4B74-BD57-4C7B-8C15-4D1AFEB8D0EC}" presName="negativeSpace" presStyleCnt="0"/>
      <dgm:spPr/>
    </dgm:pt>
    <dgm:pt modelId="{82F8F65D-7B6B-4B6B-92CD-0B4F786C3453}" type="pres">
      <dgm:prSet presAssocID="{C83A4B74-BD57-4C7B-8C15-4D1AFEB8D0EC}" presName="childText" presStyleLbl="conFgAcc1" presStyleIdx="2" presStyleCnt="4">
        <dgm:presLayoutVars>
          <dgm:bulletEnabled val="1"/>
        </dgm:presLayoutVars>
      </dgm:prSet>
      <dgm:spPr/>
    </dgm:pt>
    <dgm:pt modelId="{941C6405-C27C-46A0-AA35-E98ED3788AB4}" type="pres">
      <dgm:prSet presAssocID="{FB652692-9E1B-4E70-9A32-CD47444A9C6A}" presName="spaceBetweenRectangles" presStyleCnt="0"/>
      <dgm:spPr/>
    </dgm:pt>
    <dgm:pt modelId="{DE9C409D-1A31-4804-B498-6F0C961618E4}" type="pres">
      <dgm:prSet presAssocID="{23A5BCEF-98D1-47B3-95D4-F4EE26F6FF8C}" presName="parentLin" presStyleCnt="0"/>
      <dgm:spPr/>
    </dgm:pt>
    <dgm:pt modelId="{174C15A2-22FE-459C-BCE2-AE66F1159E3A}" type="pres">
      <dgm:prSet presAssocID="{23A5BCEF-98D1-47B3-95D4-F4EE26F6FF8C}" presName="parentLeftMargin" presStyleLbl="node1" presStyleIdx="2" presStyleCnt="4"/>
      <dgm:spPr/>
    </dgm:pt>
    <dgm:pt modelId="{7EC276D8-8E46-470E-861C-48687A5EC68A}" type="pres">
      <dgm:prSet presAssocID="{23A5BCEF-98D1-47B3-95D4-F4EE26F6FF8C}" presName="parentText" presStyleLbl="node1" presStyleIdx="3" presStyleCnt="4">
        <dgm:presLayoutVars>
          <dgm:chMax val="0"/>
          <dgm:bulletEnabled val="1"/>
        </dgm:presLayoutVars>
      </dgm:prSet>
      <dgm:spPr/>
    </dgm:pt>
    <dgm:pt modelId="{CD9B1506-FA6D-4B71-966D-23E4A64A7D98}" type="pres">
      <dgm:prSet presAssocID="{23A5BCEF-98D1-47B3-95D4-F4EE26F6FF8C}" presName="negativeSpace" presStyleCnt="0"/>
      <dgm:spPr/>
    </dgm:pt>
    <dgm:pt modelId="{33BA9BFF-B416-4C67-A986-E9F961425B9B}" type="pres">
      <dgm:prSet presAssocID="{23A5BCEF-98D1-47B3-95D4-F4EE26F6FF8C}" presName="childText" presStyleLbl="conFgAcc1" presStyleIdx="3" presStyleCnt="4">
        <dgm:presLayoutVars>
          <dgm:bulletEnabled val="1"/>
        </dgm:presLayoutVars>
      </dgm:prSet>
      <dgm:spPr/>
    </dgm:pt>
  </dgm:ptLst>
  <dgm:cxnLst>
    <dgm:cxn modelId="{8BDA8308-B1FE-4D7D-B579-42F1909F211C}" type="presOf" srcId="{DE5FFEFC-24A3-4108-91E7-C7CEF096E8C6}" destId="{2F02C546-DC0D-4FA8-80C9-3EC5CD49D883}" srcOrd="0" destOrd="1" presId="urn:microsoft.com/office/officeart/2005/8/layout/list1"/>
    <dgm:cxn modelId="{DFA15410-E87F-419D-AAA1-5A7CC7D65530}" type="presOf" srcId="{7B9589C1-2C4D-49A5-8A2C-69E0C4A6D89B}" destId="{33BA9BFF-B416-4C67-A986-E9F961425B9B}" srcOrd="0" destOrd="1" presId="urn:microsoft.com/office/officeart/2005/8/layout/list1"/>
    <dgm:cxn modelId="{AB2C351C-D721-4FDB-A6DF-415DBC2C9611}" type="presOf" srcId="{623A0E8C-00A8-4601-A55A-2F925E20F367}" destId="{57ACEE40-EA11-4BB3-8E6D-CBFD4D65314E}" srcOrd="0" destOrd="0" presId="urn:microsoft.com/office/officeart/2005/8/layout/list1"/>
    <dgm:cxn modelId="{C1B36224-F0F4-4704-80E8-BA992968A205}" type="presOf" srcId="{469921A1-DE03-4AE1-93B9-CEF1B7280294}" destId="{33BA9BFF-B416-4C67-A986-E9F961425B9B}" srcOrd="0" destOrd="4" presId="urn:microsoft.com/office/officeart/2005/8/layout/list1"/>
    <dgm:cxn modelId="{7E666029-C54F-4DCA-A5F2-F2CA42E4266B}" type="presOf" srcId="{D9403C1E-7DA3-4A9D-926F-C6999E6056FA}" destId="{33BA9BFF-B416-4C67-A986-E9F961425B9B}" srcOrd="0" destOrd="3" presId="urn:microsoft.com/office/officeart/2005/8/layout/list1"/>
    <dgm:cxn modelId="{9B936C39-0C08-4A85-AE43-5A2A4E8709E4}" type="presOf" srcId="{180BCFD6-4514-4519-B9C3-F0438A339905}" destId="{B2006D22-F953-4B7D-A299-1EB62BC09026}" srcOrd="0" destOrd="0" presId="urn:microsoft.com/office/officeart/2005/8/layout/list1"/>
    <dgm:cxn modelId="{2175045C-4DDC-4E4B-9C4C-35E859272B4E}" srcId="{23A5BCEF-98D1-47B3-95D4-F4EE26F6FF8C}" destId="{088F42F5-CA7C-4D08-AAE6-70A63DA12A36}" srcOrd="6" destOrd="0" parTransId="{648C4063-3365-4F72-A901-A641C9118FE3}" sibTransId="{5D198D68-E1B6-41C3-9A36-6912CAFE74B3}"/>
    <dgm:cxn modelId="{9CDC7863-5580-4919-B9FF-096D9BDC88FF}" srcId="{23A5BCEF-98D1-47B3-95D4-F4EE26F6FF8C}" destId="{D9403C1E-7DA3-4A9D-926F-C6999E6056FA}" srcOrd="3" destOrd="0" parTransId="{16E7362C-30D8-4034-8584-D1F61C38A8AC}" sibTransId="{3663290A-27A2-4C54-9FD7-0290180A274A}"/>
    <dgm:cxn modelId="{D4EA9F47-A6EA-4471-9E65-CFACCEBD2605}" type="presOf" srcId="{C83A4B74-BD57-4C7B-8C15-4D1AFEB8D0EC}" destId="{926D955C-4262-407C-9FFA-F842164F6BAD}" srcOrd="0" destOrd="0" presId="urn:microsoft.com/office/officeart/2005/8/layout/list1"/>
    <dgm:cxn modelId="{8FF12D48-E7D9-485F-8451-FBC74B2DFD3A}" srcId="{1FD3CBCD-CED6-4404-B177-198C8AF83D9B}" destId="{DE5FFEFC-24A3-4108-91E7-C7CEF096E8C6}" srcOrd="1" destOrd="0" parTransId="{DA91B7CE-BBC0-4702-A0CE-73EF09BFCA43}" sibTransId="{F75A36E1-5A99-466B-8FBA-CB39951B6E7F}"/>
    <dgm:cxn modelId="{C3FDA54D-C372-467B-9E62-1925A8C1A9F5}" srcId="{23A5BCEF-98D1-47B3-95D4-F4EE26F6FF8C}" destId="{45AB56A2-1D7F-411C-8674-1C163A811E97}" srcOrd="0" destOrd="0" parTransId="{74DFBD80-49CB-4E90-BEB7-29DE07CD0AC4}" sibTransId="{52555963-86BA-4984-A51E-3035A93BD9BA}"/>
    <dgm:cxn modelId="{3E2B964F-E978-4272-9590-17BFB219B769}" type="presOf" srcId="{2B1533A5-2F57-43D3-8288-230AB9AF64AA}" destId="{33BA9BFF-B416-4C67-A986-E9F961425B9B}" srcOrd="0" destOrd="5" presId="urn:microsoft.com/office/officeart/2005/8/layout/list1"/>
    <dgm:cxn modelId="{EFC72950-6870-495B-93F0-08489B4BB9B2}" srcId="{623A0E8C-00A8-4601-A55A-2F925E20F367}" destId="{23A5BCEF-98D1-47B3-95D4-F4EE26F6FF8C}" srcOrd="3" destOrd="0" parTransId="{7CE71577-C356-419B-AF31-C6CBC779511F}" sibTransId="{44FC4225-2C56-4498-AFC5-E406C6B6BDFA}"/>
    <dgm:cxn modelId="{12D93971-8838-4FC3-BC17-7FD923693A81}" srcId="{23A5BCEF-98D1-47B3-95D4-F4EE26F6FF8C}" destId="{7B9589C1-2C4D-49A5-8A2C-69E0C4A6D89B}" srcOrd="1" destOrd="0" parTransId="{79AF2F0F-6E3F-4720-AC07-E7566974EACD}" sibTransId="{13025E82-57DC-4E4A-BBB9-C33187A82C3D}"/>
    <dgm:cxn modelId="{95F97D51-C1C3-4030-A3E5-FDE0525AAF38}" type="presOf" srcId="{C83A4B74-BD57-4C7B-8C15-4D1AFEB8D0EC}" destId="{65E3703F-2671-4EE9-A114-5FBF862D6160}" srcOrd="1" destOrd="0" presId="urn:microsoft.com/office/officeart/2005/8/layout/list1"/>
    <dgm:cxn modelId="{F91B1973-D5D5-4835-8324-C4EF3E09EAB0}" type="presOf" srcId="{1FD3CBCD-CED6-4404-B177-198C8AF83D9B}" destId="{8E6961D0-7B8F-4E69-8497-B1FE8302A4E0}" srcOrd="0" destOrd="0" presId="urn:microsoft.com/office/officeart/2005/8/layout/list1"/>
    <dgm:cxn modelId="{54455B73-F1E9-4FBB-93E0-43B62ADEE9D7}" srcId="{623A0E8C-00A8-4601-A55A-2F925E20F367}" destId="{1FD3CBCD-CED6-4404-B177-198C8AF83D9B}" srcOrd="1" destOrd="0" parTransId="{2619C8BB-237C-4B0A-8089-5E1A96CF1F5F}" sibTransId="{91E8734A-7600-48FB-831D-93F844D345CE}"/>
    <dgm:cxn modelId="{21A8E956-D7D8-4A1C-958E-ECA3D7094560}" type="presOf" srcId="{F7F8D61E-F21C-4D57-9B49-A6DF3FA1A96A}" destId="{33BA9BFF-B416-4C67-A986-E9F961425B9B}" srcOrd="0" destOrd="2" presId="urn:microsoft.com/office/officeart/2005/8/layout/list1"/>
    <dgm:cxn modelId="{8D9A1458-F965-4FB1-8E68-34FA141A2316}" srcId="{23A5BCEF-98D1-47B3-95D4-F4EE26F6FF8C}" destId="{2B1533A5-2F57-43D3-8288-230AB9AF64AA}" srcOrd="5" destOrd="0" parTransId="{9062E560-E04F-4395-9AAA-4EC58CA12EB9}" sibTransId="{68EF3A92-06FD-4FC7-9152-9656B4CC480B}"/>
    <dgm:cxn modelId="{9368C182-C690-4FEE-95C9-21893F6E1E31}" srcId="{23A5BCEF-98D1-47B3-95D4-F4EE26F6FF8C}" destId="{F7F8D61E-F21C-4D57-9B49-A6DF3FA1A96A}" srcOrd="2" destOrd="0" parTransId="{9477C9BB-2840-4107-8277-2719D16F71D1}" sibTransId="{E97967C1-6284-4019-904F-F157EDCDDD2E}"/>
    <dgm:cxn modelId="{C74A3196-9D47-4CC2-873B-35DDDE4CD21E}" type="presOf" srcId="{15C70A19-A383-4DA9-B577-64E6E3128362}" destId="{33BA9BFF-B416-4C67-A986-E9F961425B9B}" srcOrd="0" destOrd="7" presId="urn:microsoft.com/office/officeart/2005/8/layout/list1"/>
    <dgm:cxn modelId="{C0036CAC-3881-4139-A5F9-A90875ECCCD0}" type="presOf" srcId="{1FD3CBCD-CED6-4404-B177-198C8AF83D9B}" destId="{0A484FF0-C65D-4ACE-9161-AA20EA502BBE}" srcOrd="1" destOrd="0" presId="urn:microsoft.com/office/officeart/2005/8/layout/list1"/>
    <dgm:cxn modelId="{9A6D3DAD-02F4-4937-8191-ACF55D7EDC8C}" srcId="{623A0E8C-00A8-4601-A55A-2F925E20F367}" destId="{C83A4B74-BD57-4C7B-8C15-4D1AFEB8D0EC}" srcOrd="2" destOrd="0" parTransId="{B40E7D17-66CC-4F41-859A-A599BE3BACE3}" sibTransId="{FB652692-9E1B-4E70-9A32-CD47444A9C6A}"/>
    <dgm:cxn modelId="{4B4166AE-500F-41D7-96CD-BE4BD1847A72}" srcId="{23A5BCEF-98D1-47B3-95D4-F4EE26F6FF8C}" destId="{469921A1-DE03-4AE1-93B9-CEF1B7280294}" srcOrd="4" destOrd="0" parTransId="{AB0754CB-B12D-4F4F-86ED-BC0ED71B6032}" sibTransId="{62C4F28D-396D-4450-86DE-71108AA0F111}"/>
    <dgm:cxn modelId="{A33683AE-B836-4640-900B-3027C285629A}" srcId="{23A5BCEF-98D1-47B3-95D4-F4EE26F6FF8C}" destId="{15C70A19-A383-4DA9-B577-64E6E3128362}" srcOrd="7" destOrd="0" parTransId="{C9549913-74D1-4C79-9975-DD41174683E6}" sibTransId="{BF400986-D841-4347-83A1-B2B6AC977108}"/>
    <dgm:cxn modelId="{A40A8ABA-82C7-410C-AA03-11BF1E447166}" type="presOf" srcId="{088F42F5-CA7C-4D08-AAE6-70A63DA12A36}" destId="{33BA9BFF-B416-4C67-A986-E9F961425B9B}" srcOrd="0" destOrd="6" presId="urn:microsoft.com/office/officeart/2005/8/layout/list1"/>
    <dgm:cxn modelId="{C6403EC3-0659-4AAF-B935-79C622B41957}" srcId="{1FD3CBCD-CED6-4404-B177-198C8AF83D9B}" destId="{57C1FF02-A0E0-4B10-94EE-AF3D77CA68D8}" srcOrd="0" destOrd="0" parTransId="{3ADB6835-E4C1-486A-8583-5856199A23F0}" sibTransId="{E98A3B18-595D-4E1D-AC86-87B6CE1CF4F3}"/>
    <dgm:cxn modelId="{7AACFDC9-6133-4D10-B1D4-F14943B4B98A}" type="presOf" srcId="{180BCFD6-4514-4519-B9C3-F0438A339905}" destId="{5C731489-8D9A-4F94-AC39-94C2A951E340}" srcOrd="1" destOrd="0" presId="urn:microsoft.com/office/officeart/2005/8/layout/list1"/>
    <dgm:cxn modelId="{699E56D0-23E1-468B-9C2D-0A2619467193}" type="presOf" srcId="{23A5BCEF-98D1-47B3-95D4-F4EE26F6FF8C}" destId="{174C15A2-22FE-459C-BCE2-AE66F1159E3A}" srcOrd="0" destOrd="0" presId="urn:microsoft.com/office/officeart/2005/8/layout/list1"/>
    <dgm:cxn modelId="{9764F1D1-9D4B-4767-871C-02FA29126A0D}" type="presOf" srcId="{57C1FF02-A0E0-4B10-94EE-AF3D77CA68D8}" destId="{2F02C546-DC0D-4FA8-80C9-3EC5CD49D883}" srcOrd="0" destOrd="0" presId="urn:microsoft.com/office/officeart/2005/8/layout/list1"/>
    <dgm:cxn modelId="{C1CF9ED2-2AEA-4ABE-B516-24934B1B25F3}" type="presOf" srcId="{23A5BCEF-98D1-47B3-95D4-F4EE26F6FF8C}" destId="{7EC276D8-8E46-470E-861C-48687A5EC68A}" srcOrd="1" destOrd="0" presId="urn:microsoft.com/office/officeart/2005/8/layout/list1"/>
    <dgm:cxn modelId="{96396AEF-B0CF-4ACD-B2E7-E905A399CA19}" srcId="{623A0E8C-00A8-4601-A55A-2F925E20F367}" destId="{180BCFD6-4514-4519-B9C3-F0438A339905}" srcOrd="0" destOrd="0" parTransId="{0A3A86F3-76E4-4E96-8232-E55CF19B32A5}" sibTransId="{E803EA21-13C6-4014-8EB4-2BC3232DDE93}"/>
    <dgm:cxn modelId="{CC5D4CF3-7E9B-43BB-A104-1C76D600A1D0}" type="presOf" srcId="{45AB56A2-1D7F-411C-8674-1C163A811E97}" destId="{33BA9BFF-B416-4C67-A986-E9F961425B9B}" srcOrd="0" destOrd="0" presId="urn:microsoft.com/office/officeart/2005/8/layout/list1"/>
    <dgm:cxn modelId="{82B2593C-FC64-4BAB-AE23-46E8DDF3A904}" type="presParOf" srcId="{57ACEE40-EA11-4BB3-8E6D-CBFD4D65314E}" destId="{A4B21AB2-6569-4F1A-AE38-7D1EC3ECA04B}" srcOrd="0" destOrd="0" presId="urn:microsoft.com/office/officeart/2005/8/layout/list1"/>
    <dgm:cxn modelId="{3C4FE921-067E-40B9-8C01-899D9D54BBB7}" type="presParOf" srcId="{A4B21AB2-6569-4F1A-AE38-7D1EC3ECA04B}" destId="{B2006D22-F953-4B7D-A299-1EB62BC09026}" srcOrd="0" destOrd="0" presId="urn:microsoft.com/office/officeart/2005/8/layout/list1"/>
    <dgm:cxn modelId="{E1295B1F-7D9D-4940-B65F-29AF7B6A1203}" type="presParOf" srcId="{A4B21AB2-6569-4F1A-AE38-7D1EC3ECA04B}" destId="{5C731489-8D9A-4F94-AC39-94C2A951E340}" srcOrd="1" destOrd="0" presId="urn:microsoft.com/office/officeart/2005/8/layout/list1"/>
    <dgm:cxn modelId="{A85364B5-6B50-4787-9030-997C383417FE}" type="presParOf" srcId="{57ACEE40-EA11-4BB3-8E6D-CBFD4D65314E}" destId="{B9EE2845-D856-4543-9609-F00139A75025}" srcOrd="1" destOrd="0" presId="urn:microsoft.com/office/officeart/2005/8/layout/list1"/>
    <dgm:cxn modelId="{AA94496C-2DE5-4AAD-A821-A455735FC29C}" type="presParOf" srcId="{57ACEE40-EA11-4BB3-8E6D-CBFD4D65314E}" destId="{3FB77D81-4D79-4BFB-B3D7-F39376D0CFB0}" srcOrd="2" destOrd="0" presId="urn:microsoft.com/office/officeart/2005/8/layout/list1"/>
    <dgm:cxn modelId="{70F106A7-B953-47E5-A46A-FA8229BAF66A}" type="presParOf" srcId="{57ACEE40-EA11-4BB3-8E6D-CBFD4D65314E}" destId="{E6CFD1BE-2ABF-41FA-A1B0-A3F8EDEBBCD9}" srcOrd="3" destOrd="0" presId="urn:microsoft.com/office/officeart/2005/8/layout/list1"/>
    <dgm:cxn modelId="{4083FA92-9FD8-4C11-92E8-760D6488338C}" type="presParOf" srcId="{57ACEE40-EA11-4BB3-8E6D-CBFD4D65314E}" destId="{2F3CF0BF-9E03-4A03-A388-F82E2AC13AF6}" srcOrd="4" destOrd="0" presId="urn:microsoft.com/office/officeart/2005/8/layout/list1"/>
    <dgm:cxn modelId="{935EF5DC-054A-440C-8DE6-D45CA08A95F0}" type="presParOf" srcId="{2F3CF0BF-9E03-4A03-A388-F82E2AC13AF6}" destId="{8E6961D0-7B8F-4E69-8497-B1FE8302A4E0}" srcOrd="0" destOrd="0" presId="urn:microsoft.com/office/officeart/2005/8/layout/list1"/>
    <dgm:cxn modelId="{6DD9ADEA-93F8-41D3-AFAC-A7AD61AC55F4}" type="presParOf" srcId="{2F3CF0BF-9E03-4A03-A388-F82E2AC13AF6}" destId="{0A484FF0-C65D-4ACE-9161-AA20EA502BBE}" srcOrd="1" destOrd="0" presId="urn:microsoft.com/office/officeart/2005/8/layout/list1"/>
    <dgm:cxn modelId="{09579417-D6A8-44E7-A864-1A1EC6D1EC97}" type="presParOf" srcId="{57ACEE40-EA11-4BB3-8E6D-CBFD4D65314E}" destId="{9A774334-4374-4F85-8C46-BB73B600F995}" srcOrd="5" destOrd="0" presId="urn:microsoft.com/office/officeart/2005/8/layout/list1"/>
    <dgm:cxn modelId="{9A314221-46C9-4551-B68E-CDBE01BB7E70}" type="presParOf" srcId="{57ACEE40-EA11-4BB3-8E6D-CBFD4D65314E}" destId="{2F02C546-DC0D-4FA8-80C9-3EC5CD49D883}" srcOrd="6" destOrd="0" presId="urn:microsoft.com/office/officeart/2005/8/layout/list1"/>
    <dgm:cxn modelId="{DB40F7B2-DCFE-4C3B-8F39-BC6CFD8CD5C6}" type="presParOf" srcId="{57ACEE40-EA11-4BB3-8E6D-CBFD4D65314E}" destId="{427C7009-4B7C-41A3-B7FE-67B4775CD056}" srcOrd="7" destOrd="0" presId="urn:microsoft.com/office/officeart/2005/8/layout/list1"/>
    <dgm:cxn modelId="{0F2E7DBF-4FEB-4574-B7EA-AA7197A2C720}" type="presParOf" srcId="{57ACEE40-EA11-4BB3-8E6D-CBFD4D65314E}" destId="{A795673C-2C22-4C02-AA21-0161EFA2BF76}" srcOrd="8" destOrd="0" presId="urn:microsoft.com/office/officeart/2005/8/layout/list1"/>
    <dgm:cxn modelId="{56D82552-3EAC-4030-95A6-DE5D418F2412}" type="presParOf" srcId="{A795673C-2C22-4C02-AA21-0161EFA2BF76}" destId="{926D955C-4262-407C-9FFA-F842164F6BAD}" srcOrd="0" destOrd="0" presId="urn:microsoft.com/office/officeart/2005/8/layout/list1"/>
    <dgm:cxn modelId="{B9C590D7-0845-4398-B078-CD55CD33CAA7}" type="presParOf" srcId="{A795673C-2C22-4C02-AA21-0161EFA2BF76}" destId="{65E3703F-2671-4EE9-A114-5FBF862D6160}" srcOrd="1" destOrd="0" presId="urn:microsoft.com/office/officeart/2005/8/layout/list1"/>
    <dgm:cxn modelId="{07F91025-BA4D-471C-8FDB-F5218BB6AE0E}" type="presParOf" srcId="{57ACEE40-EA11-4BB3-8E6D-CBFD4D65314E}" destId="{AE15C360-B3BE-4B54-8989-5424AE441045}" srcOrd="9" destOrd="0" presId="urn:microsoft.com/office/officeart/2005/8/layout/list1"/>
    <dgm:cxn modelId="{8FDEA297-2176-4F64-8D60-D0DDBAF9BF2C}" type="presParOf" srcId="{57ACEE40-EA11-4BB3-8E6D-CBFD4D65314E}" destId="{82F8F65D-7B6B-4B6B-92CD-0B4F786C3453}" srcOrd="10" destOrd="0" presId="urn:microsoft.com/office/officeart/2005/8/layout/list1"/>
    <dgm:cxn modelId="{2107E32E-ECBA-46A1-B2F2-01EC582EA9A0}" type="presParOf" srcId="{57ACEE40-EA11-4BB3-8E6D-CBFD4D65314E}" destId="{941C6405-C27C-46A0-AA35-E98ED3788AB4}" srcOrd="11" destOrd="0" presId="urn:microsoft.com/office/officeart/2005/8/layout/list1"/>
    <dgm:cxn modelId="{BD219B69-FF8D-42FE-9C18-E82AE2DCAFB9}" type="presParOf" srcId="{57ACEE40-EA11-4BB3-8E6D-CBFD4D65314E}" destId="{DE9C409D-1A31-4804-B498-6F0C961618E4}" srcOrd="12" destOrd="0" presId="urn:microsoft.com/office/officeart/2005/8/layout/list1"/>
    <dgm:cxn modelId="{227DE076-27DB-438E-B2D9-5837FE053E63}" type="presParOf" srcId="{DE9C409D-1A31-4804-B498-6F0C961618E4}" destId="{174C15A2-22FE-459C-BCE2-AE66F1159E3A}" srcOrd="0" destOrd="0" presId="urn:microsoft.com/office/officeart/2005/8/layout/list1"/>
    <dgm:cxn modelId="{8724721D-481B-4C6C-B172-2E10C10B7016}" type="presParOf" srcId="{DE9C409D-1A31-4804-B498-6F0C961618E4}" destId="{7EC276D8-8E46-470E-861C-48687A5EC68A}" srcOrd="1" destOrd="0" presId="urn:microsoft.com/office/officeart/2005/8/layout/list1"/>
    <dgm:cxn modelId="{7DCDBFD5-A4B5-4FB5-8CB8-2D408F33871E}" type="presParOf" srcId="{57ACEE40-EA11-4BB3-8E6D-CBFD4D65314E}" destId="{CD9B1506-FA6D-4B71-966D-23E4A64A7D98}" srcOrd="13" destOrd="0" presId="urn:microsoft.com/office/officeart/2005/8/layout/list1"/>
    <dgm:cxn modelId="{07E88E18-D0DA-4530-8572-1B9BB3AFF259}" type="presParOf" srcId="{57ACEE40-EA11-4BB3-8E6D-CBFD4D65314E}" destId="{33BA9BFF-B416-4C67-A986-E9F961425B9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54CC8-904B-4551-9F23-A445BCE1D007}">
      <dsp:nvSpPr>
        <dsp:cNvPr id="0" name=""/>
        <dsp:cNvSpPr/>
      </dsp:nvSpPr>
      <dsp:spPr>
        <a:xfrm>
          <a:off x="713123" y="1150684"/>
          <a:ext cx="763382" cy="763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192730-9317-4358-9C69-8899E658A6E3}">
      <dsp:nvSpPr>
        <dsp:cNvPr id="0" name=""/>
        <dsp:cNvSpPr/>
      </dsp:nvSpPr>
      <dsp:spPr>
        <a:xfrm>
          <a:off x="4267" y="2009670"/>
          <a:ext cx="2181093" cy="43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In Part 2, the overall project was described​</a:t>
          </a:r>
        </a:p>
      </dsp:txBody>
      <dsp:txXfrm>
        <a:off x="4267" y="2009670"/>
        <a:ext cx="2181093" cy="439626"/>
      </dsp:txXfrm>
    </dsp:sp>
    <dsp:sp modelId="{C2E44DAE-DAAC-46C8-9D8A-A08557114F76}">
      <dsp:nvSpPr>
        <dsp:cNvPr id="0" name=""/>
        <dsp:cNvSpPr/>
      </dsp:nvSpPr>
      <dsp:spPr>
        <a:xfrm>
          <a:off x="4267" y="2493763"/>
          <a:ext cx="2181093" cy="880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Product perspective – for group collaboration and meetings for mid-twenties to mid-forties​</a:t>
          </a:r>
        </a:p>
        <a:p>
          <a:pPr marL="0" lvl="0" indent="0" algn="ctr" defTabSz="488950">
            <a:lnSpc>
              <a:spcPct val="100000"/>
            </a:lnSpc>
            <a:spcBef>
              <a:spcPct val="0"/>
            </a:spcBef>
            <a:spcAft>
              <a:spcPct val="35000"/>
            </a:spcAft>
            <a:buNone/>
          </a:pPr>
          <a:r>
            <a:rPr lang="en-US" sz="1100" kern="1200"/>
            <a:t>UI Screens listed​</a:t>
          </a:r>
        </a:p>
      </dsp:txBody>
      <dsp:txXfrm>
        <a:off x="4267" y="2493763"/>
        <a:ext cx="2181093" cy="880257"/>
      </dsp:txXfrm>
    </dsp:sp>
    <dsp:sp modelId="{58F63953-4460-49F6-8FC7-DE3F9AABAB98}">
      <dsp:nvSpPr>
        <dsp:cNvPr id="0" name=""/>
        <dsp:cNvSpPr/>
      </dsp:nvSpPr>
      <dsp:spPr>
        <a:xfrm>
          <a:off x="3275908" y="1150684"/>
          <a:ext cx="763382" cy="763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0633D6-7C7B-4502-9E2D-BA0C4CEF7E9B}">
      <dsp:nvSpPr>
        <dsp:cNvPr id="0" name=""/>
        <dsp:cNvSpPr/>
      </dsp:nvSpPr>
      <dsp:spPr>
        <a:xfrm>
          <a:off x="2567053" y="2009670"/>
          <a:ext cx="2181093" cy="43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Product Functions​</a:t>
          </a:r>
        </a:p>
      </dsp:txBody>
      <dsp:txXfrm>
        <a:off x="2567053" y="2009670"/>
        <a:ext cx="2181093" cy="439626"/>
      </dsp:txXfrm>
    </dsp:sp>
    <dsp:sp modelId="{16BE28F0-0E3D-480C-AA6E-FA7248BA7534}">
      <dsp:nvSpPr>
        <dsp:cNvPr id="0" name=""/>
        <dsp:cNvSpPr/>
      </dsp:nvSpPr>
      <dsp:spPr>
        <a:xfrm>
          <a:off x="2567053" y="2493763"/>
          <a:ext cx="2181093" cy="880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​User registration​</a:t>
          </a:r>
        </a:p>
        <a:p>
          <a:pPr marL="0" lvl="0" indent="0" algn="ctr" defTabSz="488950">
            <a:lnSpc>
              <a:spcPct val="100000"/>
            </a:lnSpc>
            <a:spcBef>
              <a:spcPct val="0"/>
            </a:spcBef>
            <a:spcAft>
              <a:spcPct val="35000"/>
            </a:spcAft>
            <a:buNone/>
          </a:pPr>
          <a:r>
            <a:rPr lang="en-US" sz="1100" kern="1200"/>
            <a:t>Login​</a:t>
          </a:r>
        </a:p>
        <a:p>
          <a:pPr marL="0" lvl="0" indent="0" algn="ctr" defTabSz="488950">
            <a:lnSpc>
              <a:spcPct val="100000"/>
            </a:lnSpc>
            <a:spcBef>
              <a:spcPct val="0"/>
            </a:spcBef>
            <a:spcAft>
              <a:spcPct val="35000"/>
            </a:spcAft>
            <a:buNone/>
          </a:pPr>
          <a:r>
            <a:rPr lang="en-US" sz="1100" kern="1200"/>
            <a:t>Switch views​</a:t>
          </a:r>
        </a:p>
        <a:p>
          <a:pPr marL="0" lvl="0" indent="0" algn="ctr" defTabSz="488950">
            <a:lnSpc>
              <a:spcPct val="100000"/>
            </a:lnSpc>
            <a:spcBef>
              <a:spcPct val="0"/>
            </a:spcBef>
            <a:spcAft>
              <a:spcPct val="35000"/>
            </a:spcAft>
            <a:buNone/>
          </a:pPr>
          <a:r>
            <a:rPr lang="en-US" sz="1100" kern="1200"/>
            <a:t>Create/Edit events</a:t>
          </a:r>
        </a:p>
      </dsp:txBody>
      <dsp:txXfrm>
        <a:off x="2567053" y="2493763"/>
        <a:ext cx="2181093" cy="880257"/>
      </dsp:txXfrm>
    </dsp:sp>
    <dsp:sp modelId="{1875A209-D3A0-4A04-8C59-3DF67B5ECEBC}">
      <dsp:nvSpPr>
        <dsp:cNvPr id="0" name=""/>
        <dsp:cNvSpPr/>
      </dsp:nvSpPr>
      <dsp:spPr>
        <a:xfrm>
          <a:off x="5838693" y="1150684"/>
          <a:ext cx="763382" cy="763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FB399-3A08-4532-B428-BC05A1F0A7DB}">
      <dsp:nvSpPr>
        <dsp:cNvPr id="0" name=""/>
        <dsp:cNvSpPr/>
      </dsp:nvSpPr>
      <dsp:spPr>
        <a:xfrm>
          <a:off x="5129838" y="2009670"/>
          <a:ext cx="2181093" cy="43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Parts 1 and 2 are for the customers​</a:t>
          </a:r>
        </a:p>
      </dsp:txBody>
      <dsp:txXfrm>
        <a:off x="5129838" y="2009670"/>
        <a:ext cx="2181093" cy="439626"/>
      </dsp:txXfrm>
    </dsp:sp>
    <dsp:sp modelId="{43FB5425-9A6C-4DB4-96D1-430A67DC7AE3}">
      <dsp:nvSpPr>
        <dsp:cNvPr id="0" name=""/>
        <dsp:cNvSpPr/>
      </dsp:nvSpPr>
      <dsp:spPr>
        <a:xfrm>
          <a:off x="5129838" y="2493763"/>
          <a:ext cx="2181093" cy="8802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77D81-4D79-4BFB-B3D7-F39376D0CFB0}">
      <dsp:nvSpPr>
        <dsp:cNvPr id="0" name=""/>
        <dsp:cNvSpPr/>
      </dsp:nvSpPr>
      <dsp:spPr>
        <a:xfrm>
          <a:off x="0" y="447552"/>
          <a:ext cx="6513603"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731489-8D9A-4F94-AC39-94C2A951E340}">
      <dsp:nvSpPr>
        <dsp:cNvPr id="0" name=""/>
        <dsp:cNvSpPr/>
      </dsp:nvSpPr>
      <dsp:spPr>
        <a:xfrm>
          <a:off x="325680" y="211392"/>
          <a:ext cx="4559522"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a:t>Categorized by class​</a:t>
          </a:r>
        </a:p>
      </dsp:txBody>
      <dsp:txXfrm>
        <a:off x="348737" y="234449"/>
        <a:ext cx="4513408" cy="426206"/>
      </dsp:txXfrm>
    </dsp:sp>
    <dsp:sp modelId="{2F02C546-DC0D-4FA8-80C9-3EC5CD49D883}">
      <dsp:nvSpPr>
        <dsp:cNvPr id="0" name=""/>
        <dsp:cNvSpPr/>
      </dsp:nvSpPr>
      <dsp:spPr>
        <a:xfrm>
          <a:off x="0" y="1173312"/>
          <a:ext cx="6513603" cy="9324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Defined what GUI’s are involved​</a:t>
          </a:r>
        </a:p>
        <a:p>
          <a:pPr marL="171450" lvl="1" indent="-171450" algn="l" defTabSz="711200">
            <a:lnSpc>
              <a:spcPct val="90000"/>
            </a:lnSpc>
            <a:spcBef>
              <a:spcPct val="0"/>
            </a:spcBef>
            <a:spcAft>
              <a:spcPct val="15000"/>
            </a:spcAft>
            <a:buChar char="•"/>
          </a:pPr>
          <a:r>
            <a:rPr lang="en-US" sz="1600" kern="1200"/>
            <a:t>Defined specific requirements on each​</a:t>
          </a:r>
        </a:p>
      </dsp:txBody>
      <dsp:txXfrm>
        <a:off x="0" y="1173312"/>
        <a:ext cx="6513603" cy="932400"/>
      </dsp:txXfrm>
    </dsp:sp>
    <dsp:sp modelId="{0A484FF0-C65D-4ACE-9161-AA20EA502BBE}">
      <dsp:nvSpPr>
        <dsp:cNvPr id="0" name=""/>
        <dsp:cNvSpPr/>
      </dsp:nvSpPr>
      <dsp:spPr>
        <a:xfrm>
          <a:off x="325680" y="937153"/>
          <a:ext cx="4559522" cy="4723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dirty="0"/>
            <a:t>Most classes pertain to GUI screen specifications​</a:t>
          </a:r>
        </a:p>
      </dsp:txBody>
      <dsp:txXfrm>
        <a:off x="348737" y="960210"/>
        <a:ext cx="4513408" cy="426206"/>
      </dsp:txXfrm>
    </dsp:sp>
    <dsp:sp modelId="{82F8F65D-7B6B-4B6B-92CD-0B4F786C3453}">
      <dsp:nvSpPr>
        <dsp:cNvPr id="0" name=""/>
        <dsp:cNvSpPr/>
      </dsp:nvSpPr>
      <dsp:spPr>
        <a:xfrm>
          <a:off x="0" y="2428272"/>
          <a:ext cx="6513603" cy="403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E3703F-2671-4EE9-A114-5FBF862D6160}">
      <dsp:nvSpPr>
        <dsp:cNvPr id="0" name=""/>
        <dsp:cNvSpPr/>
      </dsp:nvSpPr>
      <dsp:spPr>
        <a:xfrm>
          <a:off x="325680" y="2192112"/>
          <a:ext cx="4559522" cy="4723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a:t>Users and Admins also included​</a:t>
          </a:r>
        </a:p>
      </dsp:txBody>
      <dsp:txXfrm>
        <a:off x="348737" y="2215169"/>
        <a:ext cx="4513408" cy="426206"/>
      </dsp:txXfrm>
    </dsp:sp>
    <dsp:sp modelId="{33BA9BFF-B416-4C67-A986-E9F961425B9B}">
      <dsp:nvSpPr>
        <dsp:cNvPr id="0" name=""/>
        <dsp:cNvSpPr/>
      </dsp:nvSpPr>
      <dsp:spPr>
        <a:xfrm>
          <a:off x="0" y="3154033"/>
          <a:ext cx="6513603" cy="2520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LoginDisplay​</a:t>
          </a:r>
        </a:p>
        <a:p>
          <a:pPr marL="171450" lvl="1" indent="-171450" algn="l" defTabSz="711200">
            <a:lnSpc>
              <a:spcPct val="90000"/>
            </a:lnSpc>
            <a:spcBef>
              <a:spcPct val="0"/>
            </a:spcBef>
            <a:spcAft>
              <a:spcPct val="15000"/>
            </a:spcAft>
            <a:buChar char="•"/>
          </a:pPr>
          <a:r>
            <a:rPr lang="en-US" sz="1600" kern="1200"/>
            <a:t>RegisterDisplay​</a:t>
          </a:r>
        </a:p>
        <a:p>
          <a:pPr marL="171450" lvl="1" indent="-171450" algn="l" defTabSz="711200">
            <a:lnSpc>
              <a:spcPct val="90000"/>
            </a:lnSpc>
            <a:spcBef>
              <a:spcPct val="0"/>
            </a:spcBef>
            <a:spcAft>
              <a:spcPct val="15000"/>
            </a:spcAft>
            <a:buChar char="•"/>
          </a:pPr>
          <a:r>
            <a:rPr lang="en-US" sz="1600" kern="1200"/>
            <a:t>MonthlyCalendar​</a:t>
          </a:r>
        </a:p>
        <a:p>
          <a:pPr marL="171450" lvl="1" indent="-171450" algn="l" defTabSz="711200">
            <a:lnSpc>
              <a:spcPct val="90000"/>
            </a:lnSpc>
            <a:spcBef>
              <a:spcPct val="0"/>
            </a:spcBef>
            <a:spcAft>
              <a:spcPct val="15000"/>
            </a:spcAft>
            <a:buChar char="•"/>
          </a:pPr>
          <a:r>
            <a:rPr lang="en-US" sz="1600" kern="1200"/>
            <a:t>DailyCalendar​</a:t>
          </a:r>
        </a:p>
        <a:p>
          <a:pPr marL="171450" lvl="1" indent="-171450" algn="l" defTabSz="711200">
            <a:lnSpc>
              <a:spcPct val="90000"/>
            </a:lnSpc>
            <a:spcBef>
              <a:spcPct val="0"/>
            </a:spcBef>
            <a:spcAft>
              <a:spcPct val="15000"/>
            </a:spcAft>
            <a:buChar char="•"/>
          </a:pPr>
          <a:r>
            <a:rPr lang="en-US" sz="1600" kern="1200"/>
            <a:t>MeetingDisplay​</a:t>
          </a:r>
        </a:p>
        <a:p>
          <a:pPr marL="171450" lvl="1" indent="-171450" algn="l" defTabSz="711200">
            <a:lnSpc>
              <a:spcPct val="90000"/>
            </a:lnSpc>
            <a:spcBef>
              <a:spcPct val="0"/>
            </a:spcBef>
            <a:spcAft>
              <a:spcPct val="15000"/>
            </a:spcAft>
            <a:buChar char="•"/>
          </a:pPr>
          <a:r>
            <a:rPr lang="en-US" sz="1600" kern="1200"/>
            <a:t>LocationDisplay​</a:t>
          </a:r>
        </a:p>
        <a:p>
          <a:pPr marL="171450" lvl="1" indent="-171450" algn="l" defTabSz="711200">
            <a:lnSpc>
              <a:spcPct val="90000"/>
            </a:lnSpc>
            <a:spcBef>
              <a:spcPct val="0"/>
            </a:spcBef>
            <a:spcAft>
              <a:spcPct val="15000"/>
            </a:spcAft>
            <a:buChar char="•"/>
          </a:pPr>
          <a:r>
            <a:rPr lang="en-US" sz="1600" kern="1200"/>
            <a:t>User​</a:t>
          </a:r>
        </a:p>
        <a:p>
          <a:pPr marL="171450" lvl="1" indent="-171450" algn="l" defTabSz="711200">
            <a:lnSpc>
              <a:spcPct val="90000"/>
            </a:lnSpc>
            <a:spcBef>
              <a:spcPct val="0"/>
            </a:spcBef>
            <a:spcAft>
              <a:spcPct val="15000"/>
            </a:spcAft>
            <a:buChar char="•"/>
          </a:pPr>
          <a:r>
            <a:rPr lang="en-US" sz="1600" kern="1200"/>
            <a:t>Admin​</a:t>
          </a:r>
        </a:p>
      </dsp:txBody>
      <dsp:txXfrm>
        <a:off x="0" y="3154033"/>
        <a:ext cx="6513603" cy="2520000"/>
      </dsp:txXfrm>
    </dsp:sp>
    <dsp:sp modelId="{7EC276D8-8E46-470E-861C-48687A5EC68A}">
      <dsp:nvSpPr>
        <dsp:cNvPr id="0" name=""/>
        <dsp:cNvSpPr/>
      </dsp:nvSpPr>
      <dsp:spPr>
        <a:xfrm>
          <a:off x="325680" y="2917873"/>
          <a:ext cx="4559522" cy="4723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dirty="0"/>
            <a:t>Classes included in detailed requirements include:​</a:t>
          </a:r>
        </a:p>
      </dsp:txBody>
      <dsp:txXfrm>
        <a:off x="348737" y="2940930"/>
        <a:ext cx="4513408" cy="42620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FE3A-C770-48C6-9B4A-C2D1B8984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46D611-F70E-4E68-837E-833C3C4BC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B218B-707E-4CC6-87E8-8655B14B780C}"/>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5" name="Footer Placeholder 4">
            <a:extLst>
              <a:ext uri="{FF2B5EF4-FFF2-40B4-BE49-F238E27FC236}">
                <a16:creationId xmlns:a16="http://schemas.microsoft.com/office/drawing/2014/main" id="{BA77FECA-1A3A-4C29-8663-DB90564FD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B269F-5C96-48DB-83FF-381AE0288189}"/>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108744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CA3B-4D90-4C39-A5D7-9FA8875DC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2CDE0-A7C1-496D-97E6-2317C0543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C6681-DB0E-498D-BE0C-4E944839559A}"/>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5" name="Footer Placeholder 4">
            <a:extLst>
              <a:ext uri="{FF2B5EF4-FFF2-40B4-BE49-F238E27FC236}">
                <a16:creationId xmlns:a16="http://schemas.microsoft.com/office/drawing/2014/main" id="{43D81CA0-66FE-488F-9442-EFC28A557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561D8-2C68-4AB5-80FA-94757ABB4BEB}"/>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250524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28C62-A6D9-4BE9-B992-9429247CA8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D5EA6-5674-4086-8F55-42A8C7C18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FB13D-0D6A-493F-ACB4-788A464F93F7}"/>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5" name="Footer Placeholder 4">
            <a:extLst>
              <a:ext uri="{FF2B5EF4-FFF2-40B4-BE49-F238E27FC236}">
                <a16:creationId xmlns:a16="http://schemas.microsoft.com/office/drawing/2014/main" id="{5B0145D9-051E-4CE9-99B2-238A404E4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5692C-F92A-4D99-96AA-7D7C35EC1121}"/>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141636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1049-014F-44B0-842E-067CCD130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9C0C1-42E0-4A79-AAFF-82C517DB5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187A1-943C-4CDE-8F0A-0C66DD4436DB}"/>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5" name="Footer Placeholder 4">
            <a:extLst>
              <a:ext uri="{FF2B5EF4-FFF2-40B4-BE49-F238E27FC236}">
                <a16:creationId xmlns:a16="http://schemas.microsoft.com/office/drawing/2014/main" id="{CE95B20D-5575-47EE-96CB-70A4CC901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0D893-2C1D-4BDE-9371-B5613B2FD730}"/>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132570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3868-3BF6-47CC-B766-5B1CA902B4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400DA9-D124-4DBE-AB2D-C2A6D269B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83899-7966-46DD-9091-5C20ED585FE6}"/>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5" name="Footer Placeholder 4">
            <a:extLst>
              <a:ext uri="{FF2B5EF4-FFF2-40B4-BE49-F238E27FC236}">
                <a16:creationId xmlns:a16="http://schemas.microsoft.com/office/drawing/2014/main" id="{CC1E5C20-1A1F-430D-8EC1-7936843D5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02943-CEF8-4576-9E3E-F06384CB5037}"/>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367545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1BFA-1D61-4112-8D59-9169203C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A0AB6-C98D-4820-83C6-B81475098D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14DC6-206C-418E-ADEF-F11CA430A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ECFCF-E696-4BA1-B06C-847D659C2CD4}"/>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6" name="Footer Placeholder 5">
            <a:extLst>
              <a:ext uri="{FF2B5EF4-FFF2-40B4-BE49-F238E27FC236}">
                <a16:creationId xmlns:a16="http://schemas.microsoft.com/office/drawing/2014/main" id="{54630F74-138F-490D-93EE-0E7C46591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C9071-9C1D-45FC-8F54-422A259EB375}"/>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217540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C566-9E13-4916-BA9D-E32643ADCB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970DE7-66FE-4D43-BD23-E9FE787C7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B0D1D4-D8FE-45C6-8B6B-20A067A20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CF5335-DF0F-4C7A-8F98-7AE8DED94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BDC3D5-B02B-4B8B-BBA1-B1B45690E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FA9E26-46E5-466C-8BB6-5D99F1338F1B}"/>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8" name="Footer Placeholder 7">
            <a:extLst>
              <a:ext uri="{FF2B5EF4-FFF2-40B4-BE49-F238E27FC236}">
                <a16:creationId xmlns:a16="http://schemas.microsoft.com/office/drawing/2014/main" id="{1C5191C1-587E-467B-8B2F-9CBE47D7DE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2ABC8-2D54-4469-8777-DF7A40DE1D85}"/>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242492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9893-B426-44FD-BDE1-DD0A213788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1F776F-4436-4D7A-BAA5-A268440AAD5F}"/>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4" name="Footer Placeholder 3">
            <a:extLst>
              <a:ext uri="{FF2B5EF4-FFF2-40B4-BE49-F238E27FC236}">
                <a16:creationId xmlns:a16="http://schemas.microsoft.com/office/drawing/2014/main" id="{2081FE5E-9E36-4831-9483-13008AF945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2FFFE6-C369-461E-8033-3CF4A31A8C44}"/>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429052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D3986-0C39-4E0F-8F67-8A93AF5D428E}"/>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3" name="Footer Placeholder 2">
            <a:extLst>
              <a:ext uri="{FF2B5EF4-FFF2-40B4-BE49-F238E27FC236}">
                <a16:creationId xmlns:a16="http://schemas.microsoft.com/office/drawing/2014/main" id="{1ACB2DA0-097A-46CA-8EEC-488C8F65E0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4CD2C-5E5F-491B-91B2-552FFF3C747D}"/>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57867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348D-106B-4847-8478-E4B540D01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C0542-D9BB-4DEF-A68D-883244CDB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8047DB-3A47-4BF6-AE75-72F6D5908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294D1-3893-4BC7-A4F1-EE0337EE3862}"/>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6" name="Footer Placeholder 5">
            <a:extLst>
              <a:ext uri="{FF2B5EF4-FFF2-40B4-BE49-F238E27FC236}">
                <a16:creationId xmlns:a16="http://schemas.microsoft.com/office/drawing/2014/main" id="{51267661-46D2-43F9-8F9F-C19A26E8D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416A9-F7C5-4D64-9D32-F7EBC7453B35}"/>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40824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4DD0-09FE-42AF-9328-5F05BC5B8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72C049-5E85-48DB-A33F-63D61A68C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B87C2-A9B7-421B-8AAA-1F69B2D3F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5D1A6-671D-41F2-9588-EFEC7A69BCEE}"/>
              </a:ext>
            </a:extLst>
          </p:cNvPr>
          <p:cNvSpPr>
            <a:spLocks noGrp="1"/>
          </p:cNvSpPr>
          <p:nvPr>
            <p:ph type="dt" sz="half" idx="10"/>
          </p:nvPr>
        </p:nvSpPr>
        <p:spPr/>
        <p:txBody>
          <a:bodyPr/>
          <a:lstStyle/>
          <a:p>
            <a:fld id="{12DFD9FE-3CDC-4B28-8695-8F8284C5ABCF}" type="datetimeFigureOut">
              <a:rPr lang="en-US" smtClean="0"/>
              <a:t>11/18/2019</a:t>
            </a:fld>
            <a:endParaRPr lang="en-US"/>
          </a:p>
        </p:txBody>
      </p:sp>
      <p:sp>
        <p:nvSpPr>
          <p:cNvPr id="6" name="Footer Placeholder 5">
            <a:extLst>
              <a:ext uri="{FF2B5EF4-FFF2-40B4-BE49-F238E27FC236}">
                <a16:creationId xmlns:a16="http://schemas.microsoft.com/office/drawing/2014/main" id="{CA57DC33-9E28-48D0-BFF2-DCDA6A940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30B91-C2F0-47A1-AC83-EE57F735DB92}"/>
              </a:ext>
            </a:extLst>
          </p:cNvPr>
          <p:cNvSpPr>
            <a:spLocks noGrp="1"/>
          </p:cNvSpPr>
          <p:nvPr>
            <p:ph type="sldNum" sz="quarter" idx="12"/>
          </p:nvPr>
        </p:nvSpPr>
        <p:spPr/>
        <p:txBody>
          <a:bodyPr/>
          <a:lstStyle/>
          <a:p>
            <a:fld id="{8915F7A9-12E6-4228-881B-3A79DC3130BE}" type="slidenum">
              <a:rPr lang="en-US" smtClean="0"/>
              <a:t>‹#›</a:t>
            </a:fld>
            <a:endParaRPr lang="en-US"/>
          </a:p>
        </p:txBody>
      </p:sp>
    </p:spTree>
    <p:extLst>
      <p:ext uri="{BB962C8B-B14F-4D97-AF65-F5344CB8AC3E}">
        <p14:creationId xmlns:p14="http://schemas.microsoft.com/office/powerpoint/2010/main" val="33363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2217B-6EE5-4236-B2F6-B4DB7EED6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1447C-BCEA-4F06-8D9B-CCC4CD304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101BA-F1D4-478A-9AFA-4A5D1AC77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FD9FE-3CDC-4B28-8695-8F8284C5ABCF}" type="datetimeFigureOut">
              <a:rPr lang="en-US" smtClean="0"/>
              <a:t>11/18/2019</a:t>
            </a:fld>
            <a:endParaRPr lang="en-US"/>
          </a:p>
        </p:txBody>
      </p:sp>
      <p:sp>
        <p:nvSpPr>
          <p:cNvPr id="5" name="Footer Placeholder 4">
            <a:extLst>
              <a:ext uri="{FF2B5EF4-FFF2-40B4-BE49-F238E27FC236}">
                <a16:creationId xmlns:a16="http://schemas.microsoft.com/office/drawing/2014/main" id="{B3C22DCC-159C-4437-96E7-9FB9B6531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0A0F8-41AA-48A0-A580-3420D4CC7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5F7A9-12E6-4228-881B-3A79DC3130BE}" type="slidenum">
              <a:rPr lang="en-US" smtClean="0"/>
              <a:t>‹#›</a:t>
            </a:fld>
            <a:endParaRPr lang="en-US"/>
          </a:p>
        </p:txBody>
      </p:sp>
    </p:spTree>
    <p:extLst>
      <p:ext uri="{BB962C8B-B14F-4D97-AF65-F5344CB8AC3E}">
        <p14:creationId xmlns:p14="http://schemas.microsoft.com/office/powerpoint/2010/main" val="28474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9C937-9087-4B20-888C-95AB296C2193}"/>
              </a:ext>
            </a:extLst>
          </p:cNvPr>
          <p:cNvSpPr>
            <a:spLocks noGrp="1"/>
          </p:cNvSpPr>
          <p:nvPr>
            <p:ph type="ctrTitle"/>
          </p:nvPr>
        </p:nvSpPr>
        <p:spPr>
          <a:xfrm>
            <a:off x="1524000" y="1122362"/>
            <a:ext cx="9144000" cy="2840037"/>
          </a:xfrm>
        </p:spPr>
        <p:txBody>
          <a:bodyPr>
            <a:normAutofit/>
          </a:bodyPr>
          <a:lstStyle/>
          <a:p>
            <a:r>
              <a:rPr lang="en-US" sz="5800" dirty="0"/>
              <a:t>Meet Minder</a:t>
            </a:r>
          </a:p>
        </p:txBody>
      </p:sp>
      <p:sp>
        <p:nvSpPr>
          <p:cNvPr id="3" name="Subtitle 2">
            <a:extLst>
              <a:ext uri="{FF2B5EF4-FFF2-40B4-BE49-F238E27FC236}">
                <a16:creationId xmlns:a16="http://schemas.microsoft.com/office/drawing/2014/main" id="{E4192CEA-B500-4FD4-AC5A-1123C3105E33}"/>
              </a:ext>
            </a:extLst>
          </p:cNvPr>
          <p:cNvSpPr>
            <a:spLocks noGrp="1"/>
          </p:cNvSpPr>
          <p:nvPr>
            <p:ph type="subTitle" idx="1"/>
          </p:nvPr>
        </p:nvSpPr>
        <p:spPr>
          <a:xfrm>
            <a:off x="1524000" y="4256436"/>
            <a:ext cx="9144000" cy="1600818"/>
          </a:xfrm>
        </p:spPr>
        <p:txBody>
          <a:bodyPr>
            <a:normAutofit/>
          </a:bodyPr>
          <a:lstStyle/>
          <a:p>
            <a:r>
              <a:rPr lang="en-US" sz="1300" dirty="0">
                <a:solidFill>
                  <a:schemeClr val="accent1"/>
                </a:solidFill>
              </a:rPr>
              <a:t>Michael Mark</a:t>
            </a:r>
          </a:p>
          <a:p>
            <a:r>
              <a:rPr lang="en-US" sz="1300" dirty="0">
                <a:solidFill>
                  <a:schemeClr val="accent1"/>
                </a:solidFill>
              </a:rPr>
              <a:t>William D. </a:t>
            </a:r>
            <a:r>
              <a:rPr lang="en-US" sz="1300">
                <a:solidFill>
                  <a:schemeClr val="accent1"/>
                </a:solidFill>
              </a:rPr>
              <a:t>Bodeis</a:t>
            </a:r>
            <a:endParaRPr lang="en-US" sz="1300" dirty="0">
              <a:solidFill>
                <a:schemeClr val="accent1"/>
              </a:solidFill>
            </a:endParaRPr>
          </a:p>
          <a:p>
            <a:r>
              <a:rPr lang="en-US" sz="1300" dirty="0">
                <a:solidFill>
                  <a:schemeClr val="accent1"/>
                </a:solidFill>
              </a:rPr>
              <a:t>Irina </a:t>
            </a:r>
            <a:r>
              <a:rPr lang="en-US" sz="1300">
                <a:solidFill>
                  <a:schemeClr val="accent1"/>
                </a:solidFill>
              </a:rPr>
              <a:t>Gorlik</a:t>
            </a:r>
            <a:endParaRPr lang="en-US" sz="1300" dirty="0">
              <a:solidFill>
                <a:schemeClr val="accent1"/>
              </a:solidFill>
            </a:endParaRPr>
          </a:p>
          <a:p>
            <a:r>
              <a:rPr lang="en-US" sz="1300" dirty="0">
                <a:solidFill>
                  <a:schemeClr val="accent1"/>
                </a:solidFill>
              </a:rPr>
              <a:t>Samuel A. Grossmeyer</a:t>
            </a:r>
          </a:p>
          <a:p>
            <a:r>
              <a:rPr lang="en-US" sz="1300" dirty="0">
                <a:solidFill>
                  <a:schemeClr val="accent1"/>
                </a:solidFill>
              </a:rPr>
              <a:t>Joseph G. </a:t>
            </a:r>
            <a:r>
              <a:rPr lang="en-US" sz="1300">
                <a:solidFill>
                  <a:schemeClr val="accent1"/>
                </a:solidFill>
              </a:rPr>
              <a:t>Maes</a:t>
            </a:r>
            <a:endParaRPr lang="en-US" sz="1300" dirty="0">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632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9EF25-C61E-471F-91E1-617D092EC9B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Monthly Calendar</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41BCB222-2D8B-4FEC-BC80-24DEC715E6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47217" y="492573"/>
            <a:ext cx="3366755"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1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0E311-6183-4A18-A9AE-B1D1AD14F46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Daily Calendar and Meetings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60F013C8-1CEF-4907-ABD0-1010C4D109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0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B4B87-2728-4F3E-86B5-CA1D38070F2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Host’s Meeting View</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626090C7-B4AD-4798-94E4-2436B2DD24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68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B04AF-C549-4BFE-9F6F-1B2F39A580F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Participant's Meeting View</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AA7646C0-C795-4B59-B2E6-C2EBF4A319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9A7E7-DC13-4B28-A1A7-B0E6E0C1EFB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List of Meetings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17D93A25-CCC0-44D0-B826-B678BC80ED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2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0AA7D-9B0E-4EBF-9CB1-C66C17CFC03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Host’s Map View</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9C7F52F9-FFCD-4B53-A066-65E95C1524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6621" y="492573"/>
            <a:ext cx="3307947"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D14CE-B64A-4F84-B2CB-FD6296CFE96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Late Notification</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218" name="Picture 2">
            <a:extLst>
              <a:ext uri="{FF2B5EF4-FFF2-40B4-BE49-F238E27FC236}">
                <a16:creationId xmlns:a16="http://schemas.microsoft.com/office/drawing/2014/main" id="{DF3753EC-DC31-4DF6-91DF-FEEFBCC4C5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7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F9B9CA-F681-4139-B087-6410B80B6E7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SRS Document Part 1: Introduction​</a:t>
            </a:r>
          </a:p>
        </p:txBody>
      </p:sp>
      <p:sp>
        <p:nvSpPr>
          <p:cNvPr id="3" name="Content Placeholder 2">
            <a:extLst>
              <a:ext uri="{FF2B5EF4-FFF2-40B4-BE49-F238E27FC236}">
                <a16:creationId xmlns:a16="http://schemas.microsoft.com/office/drawing/2014/main" id="{DC278678-312D-4FA0-AF6F-8712BA3EEB9B}"/>
              </a:ext>
            </a:extLst>
          </p:cNvPr>
          <p:cNvSpPr>
            <a:spLocks noGrp="1"/>
          </p:cNvSpPr>
          <p:nvPr>
            <p:ph idx="1"/>
          </p:nvPr>
        </p:nvSpPr>
        <p:spPr>
          <a:xfrm>
            <a:off x="643468" y="2638043"/>
            <a:ext cx="3363974" cy="3415623"/>
          </a:xfrm>
        </p:spPr>
        <p:txBody>
          <a:bodyPr>
            <a:normAutofit/>
          </a:bodyPr>
          <a:lstStyle/>
          <a:p>
            <a:pPr fontAlgn="base"/>
            <a:r>
              <a:rPr lang="en-US" sz="2000"/>
              <a:t>5 revisions versions – 0.1, 0.2, 1.0, 1.1,  and 1.2​</a:t>
            </a:r>
          </a:p>
          <a:p>
            <a:pPr fontAlgn="base"/>
            <a:r>
              <a:rPr lang="en-US" sz="2000"/>
              <a:t>In the Software Specification Requirements Part 1, we introduced the project and its purpose and came up with a  list of terms as well. ​</a:t>
            </a:r>
          </a:p>
        </p:txBody>
      </p:sp>
      <p:pic>
        <p:nvPicPr>
          <p:cNvPr id="6146" name="Picture 2">
            <a:extLst>
              <a:ext uri="{FF2B5EF4-FFF2-40B4-BE49-F238E27FC236}">
                <a16:creationId xmlns:a16="http://schemas.microsoft.com/office/drawing/2014/main" id="{CDE80806-F3BF-4A2C-AEBF-A1C33BF194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473336"/>
            <a:ext cx="6250769" cy="375046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134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FE7DB2-FCD3-4EB9-B813-45D6906BD3F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SRS Document Part 2: Overall Description</a:t>
            </a:r>
          </a:p>
        </p:txBody>
      </p:sp>
      <p:graphicFrame>
        <p:nvGraphicFramePr>
          <p:cNvPr id="5" name="Content Placeholder 2">
            <a:extLst>
              <a:ext uri="{FF2B5EF4-FFF2-40B4-BE49-F238E27FC236}">
                <a16:creationId xmlns:a16="http://schemas.microsoft.com/office/drawing/2014/main" id="{B8718564-1E9D-471A-9D78-A598ABC2174D}"/>
              </a:ext>
            </a:extLst>
          </p:cNvPr>
          <p:cNvGraphicFramePr>
            <a:graphicFrameLocks noGrp="1"/>
          </p:cNvGraphicFramePr>
          <p:nvPr>
            <p:ph idx="1"/>
            <p:extLst>
              <p:ext uri="{D42A27DB-BD31-4B8C-83A1-F6EECF244321}">
                <p14:modId xmlns:p14="http://schemas.microsoft.com/office/powerpoint/2010/main" val="1192385483"/>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10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7C7A53-0643-44CD-A47C-FD2A390871D7}"/>
              </a:ext>
            </a:extLst>
          </p:cNvPr>
          <p:cNvSpPr>
            <a:spLocks noGrp="1"/>
          </p:cNvSpPr>
          <p:nvPr>
            <p:ph type="title"/>
          </p:nvPr>
        </p:nvSpPr>
        <p:spPr>
          <a:xfrm>
            <a:off x="863029" y="1012004"/>
            <a:ext cx="3416158" cy="4795408"/>
          </a:xfrm>
        </p:spPr>
        <p:txBody>
          <a:bodyPr>
            <a:normAutofit/>
          </a:bodyPr>
          <a:lstStyle/>
          <a:p>
            <a:r>
              <a:rPr lang="en-US">
                <a:solidFill>
                  <a:srgbClr val="FFFFFF"/>
                </a:solidFill>
              </a:rPr>
              <a:t>SRS Document Part 3: Detailed Requirements​</a:t>
            </a:r>
          </a:p>
        </p:txBody>
      </p:sp>
      <p:graphicFrame>
        <p:nvGraphicFramePr>
          <p:cNvPr id="13" name="Content Placeholder 2">
            <a:extLst>
              <a:ext uri="{FF2B5EF4-FFF2-40B4-BE49-F238E27FC236}">
                <a16:creationId xmlns:a16="http://schemas.microsoft.com/office/drawing/2014/main" id="{42C4E86E-BCBF-42BE-9FFB-B0A9532E745C}"/>
              </a:ext>
            </a:extLst>
          </p:cNvPr>
          <p:cNvGraphicFramePr>
            <a:graphicFrameLocks noGrp="1"/>
          </p:cNvGraphicFramePr>
          <p:nvPr>
            <p:ph idx="1"/>
            <p:extLst>
              <p:ext uri="{D42A27DB-BD31-4B8C-83A1-F6EECF244321}">
                <p14:modId xmlns:p14="http://schemas.microsoft.com/office/powerpoint/2010/main" val="52197079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02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829D6-21FA-4C41-9E13-F4F85F14E90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Meet Minder​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260968-96C7-433E-B603-C871FAA25F24}"/>
              </a:ext>
            </a:extLst>
          </p:cNvPr>
          <p:cNvSpPr>
            <a:spLocks noGrp="1"/>
          </p:cNvSpPr>
          <p:nvPr>
            <p:ph idx="1"/>
          </p:nvPr>
        </p:nvSpPr>
        <p:spPr>
          <a:xfrm>
            <a:off x="4976031" y="963877"/>
            <a:ext cx="6377769" cy="4930246"/>
          </a:xfrm>
        </p:spPr>
        <p:txBody>
          <a:bodyPr anchor="ctr">
            <a:normAutofit/>
          </a:bodyPr>
          <a:lstStyle/>
          <a:p>
            <a:pPr marL="0" indent="0">
              <a:buNone/>
            </a:pPr>
            <a:r>
              <a:rPr lang="en-US" sz="2400"/>
              <a:t>The Meet Minder application is intended to be a schedule assistant to provide the originator and the participants visibility on the scheduled event, focusing on the physical location of the event and notifications to allow the participants to be better prepared​</a:t>
            </a:r>
          </a:p>
        </p:txBody>
      </p:sp>
    </p:spTree>
    <p:extLst>
      <p:ext uri="{BB962C8B-B14F-4D97-AF65-F5344CB8AC3E}">
        <p14:creationId xmlns:p14="http://schemas.microsoft.com/office/powerpoint/2010/main" val="42852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B46E0-64B5-4D30-8404-79B0E96886BD}"/>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800" kern="1200">
                <a:solidFill>
                  <a:srgbClr val="FFFFFF"/>
                </a:solidFill>
                <a:latin typeface="+mj-lt"/>
                <a:ea typeface="+mj-ea"/>
                <a:cs typeface="+mj-cs"/>
              </a:rPr>
              <a:t>User Stories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85E692C7-DA41-4692-B385-537FF4F239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3822" y="803361"/>
            <a:ext cx="6553545" cy="525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99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D0BB7-640F-484F-94C7-A81CA5371A3F}"/>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kern="1200">
                <a:solidFill>
                  <a:srgbClr val="FFFFFF"/>
                </a:solidFill>
                <a:latin typeface="+mj-lt"/>
                <a:ea typeface="+mj-ea"/>
                <a:cs typeface="+mj-cs"/>
              </a:rPr>
              <a:t>UML Diagram UC7​</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0D168AF-23C2-4730-A689-0DC618A7E1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59683" y="492573"/>
            <a:ext cx="6141823"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8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F983D-8199-4F6C-9340-43C731D51D4C}"/>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800" kern="1200">
                <a:solidFill>
                  <a:srgbClr val="FFFFFF"/>
                </a:solidFill>
                <a:latin typeface="+mj-lt"/>
                <a:ea typeface="+mj-ea"/>
                <a:cs typeface="+mj-cs"/>
              </a:rPr>
              <a:t>UC7</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BE3CA17A-201D-471F-99E7-99E21935F2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25296" y="492573"/>
            <a:ext cx="4410597"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1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D0490-1D87-4A51-94C4-B75EBFD62959}"/>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kern="1200">
                <a:solidFill>
                  <a:srgbClr val="FFFFFF"/>
                </a:solidFill>
                <a:latin typeface="+mj-lt"/>
                <a:ea typeface="+mj-ea"/>
                <a:cs typeface="+mj-cs"/>
              </a:rPr>
              <a:t>UML Diagram UC8​</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2CA1C51F-8D50-4AD4-81EB-ACA23C453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37823" y="492573"/>
            <a:ext cx="5985543"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6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88DA2-FE7A-4801-8309-006E09DA7FB4}"/>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800" kern="1200">
                <a:solidFill>
                  <a:srgbClr val="FFFFFF"/>
                </a:solidFill>
                <a:latin typeface="+mj-lt"/>
                <a:ea typeface="+mj-ea"/>
                <a:cs typeface="+mj-cs"/>
              </a:rPr>
              <a:t>UC8</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8C95095D-819D-4721-B92F-EEAE8EEB85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76753" y="492573"/>
            <a:ext cx="4307683"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3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91C17-CE3E-48D4-B71C-C03F659D82B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Sign in Screen</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EDE3E352-ECB0-4495-B466-AE8DA77A6A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10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1FE13-B72C-470B-A3D8-E45D6F4DAB3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Registration</a:t>
            </a:r>
          </a:p>
        </p:txBody>
      </p:sp>
      <p:cxnSp>
        <p:nvCxnSpPr>
          <p:cNvPr id="137" name="Straight Connector 1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31DD4015-9E5A-451F-9814-39B945BD42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1919" y="492573"/>
            <a:ext cx="333735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64415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199</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Meet Minder</vt:lpstr>
      <vt:lpstr>Meet Minder​</vt:lpstr>
      <vt:lpstr>User Stories</vt:lpstr>
      <vt:lpstr>UML Diagram UC7​</vt:lpstr>
      <vt:lpstr>UC7</vt:lpstr>
      <vt:lpstr>UML Diagram UC8​</vt:lpstr>
      <vt:lpstr>UC8</vt:lpstr>
      <vt:lpstr>Sign in Screen</vt:lpstr>
      <vt:lpstr>Registration</vt:lpstr>
      <vt:lpstr>Monthly Calendar</vt:lpstr>
      <vt:lpstr>Daily Calendar and Meetings</vt:lpstr>
      <vt:lpstr>Host’s Meeting View</vt:lpstr>
      <vt:lpstr>Participant's Meeting View</vt:lpstr>
      <vt:lpstr>List of Meetings</vt:lpstr>
      <vt:lpstr>Host’s Map View</vt:lpstr>
      <vt:lpstr>Late Notification</vt:lpstr>
      <vt:lpstr>SRS Document Part 1: Introduction​</vt:lpstr>
      <vt:lpstr>SRS Document Part 2: Overall Description</vt:lpstr>
      <vt:lpstr>SRS Document Part 3: Detailed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MeetMinder</dc:title>
  <dc:creator>Sam Grossmeyer</dc:creator>
  <cp:lastModifiedBy>Sam Grossmeyer</cp:lastModifiedBy>
  <cp:revision>2</cp:revision>
  <dcterms:created xsi:type="dcterms:W3CDTF">2019-11-18T15:30:16Z</dcterms:created>
  <dcterms:modified xsi:type="dcterms:W3CDTF">2019-11-18T15:32:54Z</dcterms:modified>
</cp:coreProperties>
</file>