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7" r:id="rId10"/>
    <p:sldId id="262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BB45BA-4E70-4500-8C68-0E21CAE904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3D4F9B0-400C-4211-9EAA-D911CBB3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6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5BA-4E70-4500-8C68-0E21CAE904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F9B0-400C-4211-9EAA-D911CBB3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2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5BA-4E70-4500-8C68-0E21CAE904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F9B0-400C-4211-9EAA-D911CBB3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42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5BA-4E70-4500-8C68-0E21CAE904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F9B0-400C-4211-9EAA-D911CBB3048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1298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5BA-4E70-4500-8C68-0E21CAE904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F9B0-400C-4211-9EAA-D911CBB3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5BA-4E70-4500-8C68-0E21CAE904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F9B0-400C-4211-9EAA-D911CBB3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99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5BA-4E70-4500-8C68-0E21CAE904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F9B0-400C-4211-9EAA-D911CBB3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28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5BA-4E70-4500-8C68-0E21CAE904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F9B0-400C-4211-9EAA-D911CBB3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0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5BA-4E70-4500-8C68-0E21CAE904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F9B0-400C-4211-9EAA-D911CBB3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2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5BA-4E70-4500-8C68-0E21CAE904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F9B0-400C-4211-9EAA-D911CBB3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5BA-4E70-4500-8C68-0E21CAE904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F9B0-400C-4211-9EAA-D911CBB3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5BA-4E70-4500-8C68-0E21CAE904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F9B0-400C-4211-9EAA-D911CBB3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6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5BA-4E70-4500-8C68-0E21CAE904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F9B0-400C-4211-9EAA-D911CBB3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1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5BA-4E70-4500-8C68-0E21CAE904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F9B0-400C-4211-9EAA-D911CBB3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8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5BA-4E70-4500-8C68-0E21CAE904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F9B0-400C-4211-9EAA-D911CBB3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4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5BA-4E70-4500-8C68-0E21CAE904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F9B0-400C-4211-9EAA-D911CBB3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0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5BA-4E70-4500-8C68-0E21CAE904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F9B0-400C-4211-9EAA-D911CBB3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2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B45BA-4E70-4500-8C68-0E21CAE904D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4F9B0-400C-4211-9EAA-D911CBB3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57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7BDF-2AF5-436E-A35C-2BC63337C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Meet Minder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52F16-5414-44C9-B70A-31192FFB0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Michael Mark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William D. </a:t>
            </a:r>
            <a:r>
              <a:rPr lang="en-US"/>
              <a:t>Bodeis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Irina </a:t>
            </a:r>
            <a:r>
              <a:rPr lang="en-US"/>
              <a:t>Gorlik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Samuel A. Grossmeyer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Joseph G. </a:t>
            </a:r>
            <a:r>
              <a:rPr lang="en-US"/>
              <a:t>Maes</a:t>
            </a:r>
          </a:p>
        </p:txBody>
      </p:sp>
    </p:spTree>
    <p:extLst>
      <p:ext uri="{BB962C8B-B14F-4D97-AF65-F5344CB8AC3E}">
        <p14:creationId xmlns:p14="http://schemas.microsoft.com/office/powerpoint/2010/main" val="4211865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E352-A100-4C1F-8D11-B0F68F53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UC4: Meeting Acceptance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1BBBE3-7770-4F76-8279-AF4040040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3251" y="961812"/>
            <a:ext cx="595889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0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C6F5-D492-4D00-905A-9DE59612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 UC4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6E1A14-DF59-4F1B-A8BA-0EAABCF61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1148" y="961812"/>
            <a:ext cx="512310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2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2090-C4DE-436C-AEEC-EF19C94E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 UC4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C6FC16-9D57-464D-890F-7BC11F329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2170" y="961812"/>
            <a:ext cx="664105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9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A927-3951-42A4-A276-66E74C39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GUI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35AE-8C1C-43DE-8B51-B95C5B1A3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To Adobe XD!</a:t>
            </a:r>
          </a:p>
        </p:txBody>
      </p:sp>
    </p:spTree>
    <p:extLst>
      <p:ext uri="{BB962C8B-B14F-4D97-AF65-F5344CB8AC3E}">
        <p14:creationId xmlns:p14="http://schemas.microsoft.com/office/powerpoint/2010/main" val="260320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F5FB-10F9-49EC-A167-3E537159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Domain Class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7EB6C-BA88-48B5-9712-854F13C3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786E1-E2C0-4D90-AAD4-6D6F2ED7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130" y="1099559"/>
            <a:ext cx="7742834" cy="48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2C50-9965-4F59-8B92-44206576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Class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849FA-3450-4F19-8270-0C1A8E5A5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2337" y="711592"/>
            <a:ext cx="7736390" cy="54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2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0E70-1999-4B7E-8A32-96AE9794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UC1: Register New User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878E36-285C-4EFA-9BFA-0BEEA2549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7030" y="961812"/>
            <a:ext cx="419133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1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0E70-1999-4B7E-8A32-96AE9794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 UC1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9624DB-4A62-44B8-A366-B4936EBA7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8171" y="961812"/>
            <a:ext cx="538905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4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BE70-97EC-490A-B73F-EBF1E362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UC9: Notify Host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473A4C-55A7-46AE-9DB0-5E81593C0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4385" y="961812"/>
            <a:ext cx="509662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6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71AB-41D8-4BBB-A175-88398925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 UC9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2ECDD8-7C9F-4ACD-9059-7DE5F952D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7443" y="961812"/>
            <a:ext cx="519051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3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25D4-6F64-443D-82B3-337124260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UC10: GPS Directions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777561-ED50-46A3-B4AD-577370C5D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144" y="961812"/>
            <a:ext cx="653111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8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ACC4-97D7-44F3-B4F6-2873F7BB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 UC10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D1BA4B-5747-4682-85A0-CB4F64ED4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7301" y="961812"/>
            <a:ext cx="533079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69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</TotalTime>
  <Words>63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Meet Minder Design</vt:lpstr>
      <vt:lpstr>Domain Class Model</vt:lpstr>
      <vt:lpstr>Design Class Model</vt:lpstr>
      <vt:lpstr>UC1: Register New User</vt:lpstr>
      <vt:lpstr>UML Diagram UC1</vt:lpstr>
      <vt:lpstr>UC9: Notify Host</vt:lpstr>
      <vt:lpstr>UML Diagram UC9</vt:lpstr>
      <vt:lpstr>UC10: GPS Directions</vt:lpstr>
      <vt:lpstr>UML Diagram UC10</vt:lpstr>
      <vt:lpstr>UC4: Meeting Acceptance</vt:lpstr>
      <vt:lpstr>UML Diagram UC4</vt:lpstr>
      <vt:lpstr>Sequence Diagram UC4</vt:lpstr>
      <vt:lpstr>GUI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Minder Design</dc:title>
  <dc:creator>Sam Grossmeyer</dc:creator>
  <cp:lastModifiedBy>Sam Grossmeyer</cp:lastModifiedBy>
  <cp:revision>3</cp:revision>
  <dcterms:created xsi:type="dcterms:W3CDTF">2019-12-04T14:00:26Z</dcterms:created>
  <dcterms:modified xsi:type="dcterms:W3CDTF">2019-12-04T14:58:24Z</dcterms:modified>
</cp:coreProperties>
</file>