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46E5-93CF-8FDD-4BA8-DBE8E0590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7DE90-1CF2-1DA4-F1C1-C964ED97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3F3C-DB8D-FFFC-C220-D8CBA957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B0B6-5ED5-6CCE-DEF8-1768DD54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7305-5407-B2DF-DF73-0C59E0D2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AD4C-B65C-73F1-7FDA-323B0C87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D42BD-0763-20AF-CD37-8A944A34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FCF9-2147-7B9A-5F07-00ABBF54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0DCE-4817-CC26-516E-E0EFB9D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8C88-C347-12CF-C5E7-2193D57E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3BBC0-63B0-A4B7-2988-59FFAFC6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F2044-9107-D08D-39CF-1E7955D5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1969-04A9-3126-F129-51406195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B78D-8FE3-3181-F47C-F673BCB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41A3-7914-123A-EB77-67DA56D7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F5DC-C37F-F50B-F5AD-0785F577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BB52-7EC0-A86E-4652-47B33E3F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0392B-0112-48E4-8D58-94A4A02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88A7-B576-B172-4D3C-B73E7496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1208-A526-AAF9-747C-8337469B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A73-105F-951A-111D-AB638340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17EB-780B-30B6-4936-BC138730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F4BF-6C18-EBF1-C2D2-3DD5F896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14AC-CE21-CF5B-038D-D4860B0A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E67D-70ED-DE39-4E5C-4A241F53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D406-DBB9-AFFC-39B3-4CA9CDF0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7914-3ECA-6336-B5AE-F3080ED1E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E76D-F65A-3B3D-5B75-68176A37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1030-F508-9D92-67BD-907DDC55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A3A2-0813-5DB8-9753-EE87AEFE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10075-6497-EF2D-3D85-12871F18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86D3-AD83-A4D2-6967-9F46FCE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6A92-5901-7E2A-C86E-0C39FFAF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13E0D-B5F1-7286-C45F-FFFC023F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74584-DA5C-7EE9-1EED-B1D2CEF9A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12F03-6534-6C62-CFD5-77A247EF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91AD-E51C-807B-1C0E-BC7A807F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F6051-8171-4C6B-13F3-6941D9A3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68597-67CC-55FF-4930-344DAA0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402F-E8F5-05CD-8F76-E626C7AD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C23A3-5366-774C-DE81-DFCA3648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642B5-F786-655E-5221-5AC72998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ADF7-CDFE-191D-F275-F30A6775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7F5A-3828-65E7-58C4-B616FF91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827F2-C49D-80FB-774A-B1DBF9EE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C480-EDE1-F5C4-C1E0-91DCE09D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29D6-714B-2534-0905-EB8444AE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022-ADC1-E159-7AC2-30B93729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4F4B-1584-B50C-CCE8-9AE32C012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585D-E27B-97C0-4268-2CCB1866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CFA5-FE0B-C011-194C-F425608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003A-A0D1-9ACD-AE04-A795F14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A17-930E-A595-B126-9438B838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96C7A-B726-46F0-2B1B-02A553725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BA9B-18D2-614B-BD2D-F151F6A4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E63D-D30D-B3B2-CF46-84A85B9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828-0959-B4DF-6D47-B348DED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4E545-24CB-C073-4AD0-895101D1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092A6-4AF6-751F-B7FD-8FB9AC10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FC8B-8006-C497-6046-74D5A950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5FE93-AF74-F48C-BB67-76AE61D54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5B99-2317-BD41-AA71-9BD10682DC6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E9B8-5D1D-7346-B5A3-9C177C633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351C-D11C-2CFA-8348-1AB2E78D5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2989-7EB5-FB48-BCB6-4DECB1EB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nlights.trdg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Power Plant by Night Stock Photo - Image of voltage, danger:  33104596">
            <a:extLst>
              <a:ext uri="{FF2B5EF4-FFF2-40B4-BE49-F238E27FC236}">
                <a16:creationId xmlns:a16="http://schemas.microsoft.com/office/drawing/2014/main" id="{69915723-B806-F83C-6D0C-77DE6072C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6" b="8798"/>
          <a:stretch/>
        </p:blipFill>
        <p:spPr bwMode="auto">
          <a:xfrm>
            <a:off x="0" y="1008059"/>
            <a:ext cx="12192000" cy="4135444"/>
          </a:xfrm>
          <a:prstGeom prst="rect">
            <a:avLst/>
          </a:prstGeom>
          <a:noFill/>
          <a:scene3d>
            <a:camera prst="orthographicFront"/>
            <a:lightRig rig="morning" dir="t"/>
          </a:scene3d>
          <a:sp3d prstMaterial="dkEdg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 be an image of text that says 'Tenebras Transformer Your Power Provider'">
            <a:extLst>
              <a:ext uri="{FF2B5EF4-FFF2-40B4-BE49-F238E27FC236}">
                <a16:creationId xmlns:a16="http://schemas.microsoft.com/office/drawing/2014/main" id="{A24A32FD-7415-7DEF-AFD7-5FCDF5D10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9884" r="537" b="14666"/>
          <a:stretch/>
        </p:blipFill>
        <p:spPr bwMode="auto">
          <a:xfrm>
            <a:off x="566352" y="705238"/>
            <a:ext cx="3343661" cy="2570574"/>
          </a:xfrm>
          <a:prstGeom prst="rect">
            <a:avLst/>
          </a:prstGeom>
          <a:noFill/>
          <a:effectLst>
            <a:glow rad="1724390">
              <a:schemeClr val="accent5">
                <a:lumMod val="40000"/>
                <a:lumOff val="60000"/>
                <a:alpha val="69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8ACF0-A8C8-07B6-0572-B4C47C15C2D0}"/>
              </a:ext>
            </a:extLst>
          </p:cNvPr>
          <p:cNvSpPr txBox="1"/>
          <p:nvPr/>
        </p:nvSpPr>
        <p:spPr>
          <a:xfrm>
            <a:off x="5324486" y="4440020"/>
            <a:ext cx="689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 Next" panose="020B0503020202020204" pitchFamily="34" charset="0"/>
              </a:rPr>
              <a:t>COMMITED</a:t>
            </a:r>
            <a:r>
              <a:rPr lang="en-US" sz="2800" dirty="0">
                <a:solidFill>
                  <a:schemeClr val="bg1"/>
                </a:solidFill>
                <a:latin typeface="Avenir Next" panose="020B0503020202020204" pitchFamily="34" charset="0"/>
              </a:rPr>
              <a:t> TO GIVE YOU </a:t>
            </a:r>
            <a:r>
              <a:rPr lang="en-US" sz="3600" dirty="0">
                <a:solidFill>
                  <a:schemeClr val="bg1"/>
                </a:solidFill>
                <a:latin typeface="Avenir Next" panose="020B0503020202020204" pitchFamily="34" charset="0"/>
              </a:rPr>
              <a:t>POWER</a:t>
            </a:r>
            <a:endParaRPr lang="en-US" sz="28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A8530-58E6-90D2-CA29-EDC6D5E2B168}"/>
              </a:ext>
            </a:extLst>
          </p:cNvPr>
          <p:cNvSpPr txBox="1"/>
          <p:nvPr/>
        </p:nvSpPr>
        <p:spPr>
          <a:xfrm>
            <a:off x="-104780" y="-17327"/>
            <a:ext cx="12306300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HOME 	   </a:t>
            </a:r>
            <a:r>
              <a:rPr lang="en-US" sz="1300" dirty="0">
                <a:solidFill>
                  <a:schemeClr val="bg1"/>
                </a:solidFill>
                <a:latin typeface="Avenir Next" panose="020B0503020202020204" pitchFamily="34" charset="0"/>
              </a:rPr>
              <a:t>PRODUCTS</a:t>
            </a: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         SERVICES            DOWNLOADS            CONTACT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1071-48CD-EC60-0FF4-852E82CE8CE1}"/>
              </a:ext>
            </a:extLst>
          </p:cNvPr>
          <p:cNvSpPr txBox="1"/>
          <p:nvPr/>
        </p:nvSpPr>
        <p:spPr>
          <a:xfrm>
            <a:off x="-28574" y="5545653"/>
            <a:ext cx="123063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HOME 	   PRODUCTS         SERVICES            DOWNLOADS            CONTACT US</a:t>
            </a:r>
            <a:endParaRPr lang="en-US" sz="16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D0DD6-5659-F207-D82C-56F7136891E3}"/>
              </a:ext>
            </a:extLst>
          </p:cNvPr>
          <p:cNvSpPr txBox="1"/>
          <p:nvPr/>
        </p:nvSpPr>
        <p:spPr>
          <a:xfrm>
            <a:off x="3359945" y="6082294"/>
            <a:ext cx="547211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  <a:latin typeface="Avenir Book" panose="02000503020000020003" pitchFamily="2" charset="0"/>
              </a:rPr>
              <a:t>TENEBRAS LIGHTING &amp; ELECTRICAL</a:t>
            </a:r>
          </a:p>
          <a:p>
            <a:pPr algn="ctr"/>
            <a:r>
              <a:rPr lang="en-US" sz="1100" dirty="0" err="1">
                <a:solidFill>
                  <a:srgbClr val="002060"/>
                </a:solidFill>
                <a:latin typeface="Avenir Book" panose="02000503020000020003" pitchFamily="2" charset="0"/>
              </a:rPr>
              <a:t>Sition</a:t>
            </a:r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</a:rPr>
              <a:t> Kamias 3 </a:t>
            </a:r>
            <a:r>
              <a:rPr lang="en-US" sz="1100" dirty="0" err="1">
                <a:solidFill>
                  <a:srgbClr val="002060"/>
                </a:solidFill>
                <a:latin typeface="Avenir Book" panose="02000503020000020003" pitchFamily="2" charset="0"/>
              </a:rPr>
              <a:t>Sumulong</a:t>
            </a:r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</a:rPr>
              <a:t> Hi-way, </a:t>
            </a:r>
            <a:r>
              <a:rPr lang="en-US" sz="1100" dirty="0" err="1">
                <a:solidFill>
                  <a:srgbClr val="002060"/>
                </a:solidFill>
                <a:latin typeface="Avenir Book" panose="02000503020000020003" pitchFamily="2" charset="0"/>
              </a:rPr>
              <a:t>Brgy</a:t>
            </a:r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Avenir Book" panose="02000503020000020003" pitchFamily="2" charset="0"/>
              </a:rPr>
              <a:t>Mambugan</a:t>
            </a:r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</a:rPr>
              <a:t> , Antipolo City, PH</a:t>
            </a:r>
          </a:p>
          <a:p>
            <a:pPr algn="ctr"/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</a:rPr>
              <a:t>+63968 784 8290   </a:t>
            </a:r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tenlights.trdg@gmail.com</a:t>
            </a:r>
            <a:r>
              <a:rPr lang="en-US" sz="1100" dirty="0">
                <a:solidFill>
                  <a:srgbClr val="002060"/>
                </a:solidFill>
                <a:latin typeface="Avenir Book" panose="02000503020000020003" pitchFamily="2" charset="0"/>
              </a:rPr>
              <a:t>  find us on </a:t>
            </a:r>
            <a:r>
              <a:rPr lang="en-US" sz="1100" dirty="0" err="1">
                <a:solidFill>
                  <a:srgbClr val="002060"/>
                </a:solidFill>
                <a:latin typeface="Avenir Book" panose="02000503020000020003" pitchFamily="2" charset="0"/>
              </a:rPr>
              <a:t>facebook</a:t>
            </a:r>
            <a:endParaRPr lang="en-US" sz="1100" dirty="0">
              <a:solidFill>
                <a:srgbClr val="002060"/>
              </a:solidFill>
              <a:latin typeface="Avenir Book" panose="02000503020000020003" pitchFamily="2" charset="0"/>
            </a:endParaRPr>
          </a:p>
          <a:p>
            <a:endParaRPr lang="en-US" sz="1400" dirty="0">
              <a:solidFill>
                <a:srgbClr val="2F236D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7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2022-10-20T08:51:24Z</dcterms:created>
  <dcterms:modified xsi:type="dcterms:W3CDTF">2022-10-20T09:59:02Z</dcterms:modified>
</cp:coreProperties>
</file>