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6CE347-C19C-42BE-B105-43EADC30DD2E}">
  <a:tblStyle styleId="{B26CE347-C19C-42BE-B105-43EADC30D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2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5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2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SALES REQUIREMENT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MRMAS PIZZA HUNT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943429"/>
            <a:ext cx="8227550" cy="3625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KPI’S REQUIREMENT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None/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None/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analyze key indicators for our pizza sales data to gain insights into our business performance. Specially we want to calculate the following metrics:</a:t>
            </a:r>
          </a:p>
          <a:p>
            <a:pPr marL="0" indent="0">
              <a:buSzPts val="1100"/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 of total price of all pizzas orders.</a:t>
            </a:r>
          </a:p>
          <a:p>
            <a:pPr marL="342900">
              <a:buSzPct val="99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Value: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amount spent per order, calculated by dividing the total revenue by the total number of orders.</a:t>
            </a:r>
          </a:p>
          <a:p>
            <a:pPr marL="342900">
              <a:buSzPct val="99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Pizzas Sold: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sum of the quantities of all pizzas sold.</a:t>
            </a:r>
          </a:p>
          <a:p>
            <a:pPr marL="342900">
              <a:buSzPct val="99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Orders: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orders placed.</a:t>
            </a:r>
          </a:p>
          <a:p>
            <a:pPr marL="342900">
              <a:buSzPct val="99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Pizzas per Order: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number of pizzas sold per order, calculated by dividing the total number </a:t>
            </a:r>
            <a:r>
              <a:rPr lang="en-IN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pizzas sold by the total number of pizzas sold by the number of orders.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943429"/>
            <a:ext cx="8227550" cy="385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CHART’S REQUIREMENT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None/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None/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marL="0" indent="0">
              <a:buSzPts val="1100"/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Trend for Total Orders: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IN" sz="18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 that displays the daily trend of total orders over a specific time period. This chart will help us identify any patterns or </a:t>
            </a:r>
            <a:r>
              <a:rPr lang="en-IN" sz="1800" b="1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flactuations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order volumes on a daily basis.</a:t>
            </a:r>
            <a:endParaRPr lang="en-IN" sz="1800" b="1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 for Total Orders: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line chart that illustrates the hourly trend at total orders throughout the day. This chart will allow us to identify peak hours or periods at high order activity.</a:t>
            </a: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Sales by Pizza Category: 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pie chart that shows the distribution of sales across different pizza categories. This chart will provide insights into the popularity of various pizza categories and their contribution to overall sales. </a:t>
            </a:r>
            <a:endParaRPr lang="en-IN" sz="18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631371" y="943429"/>
            <a:ext cx="8432799" cy="385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CHART’S REQUIREMENT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None/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Sales by Pizza Size: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IN" sz="18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pie chart that percentage if sakes attributed to different pizza sizes. This chart will help us understand customer preferences for pizza sizes and their impact on sales.</a:t>
            </a:r>
            <a:endParaRPr lang="en-IN" sz="1800" b="1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Pizzas Sold by Pizza Category: 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funnel chart that presents the </a:t>
            </a:r>
            <a:r>
              <a:rPr lang="en-IN" sz="1800" b="1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toal</a:t>
            </a:r>
            <a:r>
              <a:rPr lang="en-IN" sz="1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pizza sold for each pizza category. This chart will allow us to compare the sales performance at different pizza categories.</a:t>
            </a: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Best Sellers by Revenue. Total Quantity and Total Orders: 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bar chart highlighting the top 5 best selling  pizzas based on the Revenue. Total Quantity, Total Orders. This chart will help us identify the most popular pizza options.</a:t>
            </a:r>
          </a:p>
          <a:p>
            <a:pPr marL="342900">
              <a:buSzPct val="100000"/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Best Sellers by Revenue. Total Quantity and Total Orders: 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bar chart highlighting the bottom 5 best selling  pizzas based on the Revenue. Total Quantity, Total Orders. This chart will help us identify the most popular pizza options.</a:t>
            </a:r>
          </a:p>
          <a:p>
            <a:pPr marL="342900">
              <a:buSzPct val="100000"/>
              <a:buFont typeface="+mj-lt"/>
              <a:buAutoNum type="arabicPeriod"/>
            </a:pPr>
            <a:endParaRPr lang="en-IN" sz="18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None/>
            </a:pPr>
            <a:endParaRPr lang="en-IN" sz="18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buSzPct val="100000"/>
              <a:buFont typeface="+mj-lt"/>
              <a:buAutoNum type="arabicPeriod"/>
            </a:pPr>
            <a:endParaRPr lang="en-IN" sz="18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6606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462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Lato</vt:lpstr>
      <vt:lpstr>Consolas</vt:lpstr>
      <vt:lpstr>Arial</vt:lpstr>
      <vt:lpstr>Calibri</vt:lpstr>
      <vt:lpstr>Montserrat</vt:lpstr>
      <vt:lpstr>Vidaloka</vt:lpstr>
      <vt:lpstr>Minimalist Business Slides XL by Slidesgo</vt:lpstr>
      <vt:lpstr>PIZZA SALES REQUIREMENT</vt:lpstr>
      <vt:lpstr>PROBLEM STATEMENT</vt:lpstr>
      <vt:lpstr>PROBLEM STATEMENT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DOCUMENT</dc:title>
  <dc:creator>MOHAMMED ALI</dc:creator>
  <cp:lastModifiedBy>Mohammad Ali</cp:lastModifiedBy>
  <cp:revision>4</cp:revision>
  <dcterms:modified xsi:type="dcterms:W3CDTF">2024-05-03T16:06:22Z</dcterms:modified>
</cp:coreProperties>
</file>