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aab25a3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aab25a3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aab25a3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aab25a3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aab25a34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aab25a34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aab25a34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aab25a34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aab25a34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aab25a3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aab25a34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aab25a3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python.org/" TargetMode="External"/><Relationship Id="rId4" Type="http://schemas.openxmlformats.org/officeDocument/2006/relationships/hyperlink" Target="https://wiki.python.org/moin/PyQt" TargetMode="External"/><Relationship Id="rId5" Type="http://schemas.openxmlformats.org/officeDocument/2006/relationships/hyperlink" Target="https://docs.python.org/3/library/unittest.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Research Proposal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Created by Matthew Kennedy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About the Project</a:t>
            </a:r>
            <a:endParaRPr/>
          </a:p>
          <a:p>
            <a:pPr indent="-342900" lvl="0" marL="457200" rtl="0" algn="l">
              <a:spcBef>
                <a:spcPts val="0"/>
              </a:spcBef>
              <a:spcAft>
                <a:spcPts val="0"/>
              </a:spcAft>
              <a:buSzPts val="1800"/>
              <a:buAutoNum type="arabicPeriod"/>
            </a:pPr>
            <a:r>
              <a:rPr lang="en"/>
              <a:t>Project Goals</a:t>
            </a:r>
            <a:endParaRPr/>
          </a:p>
          <a:p>
            <a:pPr indent="-342900" lvl="0" marL="457200" rtl="0" algn="l">
              <a:spcBef>
                <a:spcPts val="0"/>
              </a:spcBef>
              <a:spcAft>
                <a:spcPts val="0"/>
              </a:spcAft>
              <a:buSzPts val="1800"/>
              <a:buAutoNum type="arabicPeriod"/>
            </a:pPr>
            <a:r>
              <a:rPr lang="en"/>
              <a:t>UI/UX Design</a:t>
            </a:r>
            <a:endParaRPr/>
          </a:p>
          <a:p>
            <a:pPr indent="-342900" lvl="0" marL="457200" rtl="0" algn="l">
              <a:spcBef>
                <a:spcPts val="0"/>
              </a:spcBef>
              <a:spcAft>
                <a:spcPts val="0"/>
              </a:spcAft>
              <a:buSzPts val="1800"/>
              <a:buAutoNum type="arabicPeriod"/>
            </a:pPr>
            <a:r>
              <a:rPr lang="en"/>
              <a:t>Project Stages</a:t>
            </a:r>
            <a:endParaRPr/>
          </a:p>
          <a:p>
            <a:pPr indent="-342900" lvl="0" marL="457200" rtl="0" algn="l">
              <a:spcBef>
                <a:spcPts val="0"/>
              </a:spcBef>
              <a:spcAft>
                <a:spcPts val="0"/>
              </a:spcAft>
              <a:buSzPts val="1800"/>
              <a:buAutoNum type="arabicPeriod"/>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project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semester project will be focused on expanding the first programming assignment. The task of the assignment was to create a program that could convert a given NFA or NFA-ƛ into a DFA. With this project, we will take a created DFA, and create the minimum-state DFA equivalent. Additionally, the project will include a GUI to simplify the process of supplying an initial automaton.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project will have several goals. The four main goals are,</a:t>
            </a:r>
            <a:endParaRPr/>
          </a:p>
          <a:p>
            <a:pPr indent="-342900" lvl="0" marL="457200" rtl="0" algn="l">
              <a:spcBef>
                <a:spcPts val="1200"/>
              </a:spcBef>
              <a:spcAft>
                <a:spcPts val="0"/>
              </a:spcAft>
              <a:buSzPts val="1800"/>
              <a:buAutoNum type="arabicPeriod"/>
            </a:pPr>
            <a:r>
              <a:rPr lang="en"/>
              <a:t>Convert an </a:t>
            </a:r>
            <a:r>
              <a:rPr lang="en"/>
              <a:t>NFA or NFA-ƛ into a minimized-state DFA</a:t>
            </a:r>
            <a:endParaRPr/>
          </a:p>
          <a:p>
            <a:pPr indent="-342900" lvl="0" marL="457200" rtl="0" algn="l">
              <a:spcBef>
                <a:spcPts val="0"/>
              </a:spcBef>
              <a:spcAft>
                <a:spcPts val="0"/>
              </a:spcAft>
              <a:buSzPts val="1800"/>
              <a:buAutoNum type="arabicPeriod"/>
            </a:pPr>
            <a:r>
              <a:rPr lang="en"/>
              <a:t>Create an adequate user interface to simplify the use of this program</a:t>
            </a:r>
            <a:endParaRPr/>
          </a:p>
          <a:p>
            <a:pPr indent="-342900" lvl="0" marL="457200" rtl="0" algn="l">
              <a:spcBef>
                <a:spcPts val="0"/>
              </a:spcBef>
              <a:spcAft>
                <a:spcPts val="0"/>
              </a:spcAft>
              <a:buSzPts val="1800"/>
              <a:buAutoNum type="arabicPeriod"/>
            </a:pPr>
            <a:r>
              <a:rPr lang="en"/>
              <a:t>Provide a way to test input strings on this newly created minimized-state DFA</a:t>
            </a:r>
            <a:endParaRPr/>
          </a:p>
          <a:p>
            <a:pPr indent="-342900" lvl="0" marL="457200" rtl="0" algn="l">
              <a:spcBef>
                <a:spcPts val="0"/>
              </a:spcBef>
              <a:spcAft>
                <a:spcPts val="0"/>
              </a:spcAft>
              <a:buSzPts val="1800"/>
              <a:buAutoNum type="arabicPeriod"/>
            </a:pPr>
            <a:r>
              <a:rPr lang="en"/>
              <a:t>Output the minimized-state DFA in a graphviz suitable output to visualize the new automata.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UI/UX Design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UI will be focused around giving the user an easier way to input the initial NFA or </a:t>
            </a:r>
            <a:r>
              <a:rPr lang="en"/>
              <a:t>NFA-ƛ, using either manual input, or input from a file. The UI will provide a help section to identify any necessary formatting the user will need to use for input. Additionally, the UI will provide an interface to test strings provided by the user against the newly created minimized-state DFA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Stages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project will develop through the following stages:</a:t>
            </a:r>
            <a:endParaRPr/>
          </a:p>
          <a:p>
            <a:pPr indent="-342900" lvl="0" marL="457200" rtl="0" algn="l">
              <a:spcBef>
                <a:spcPts val="1200"/>
              </a:spcBef>
              <a:spcAft>
                <a:spcPts val="0"/>
              </a:spcAft>
              <a:buSzPts val="1800"/>
              <a:buAutoNum type="arabicPeriod"/>
            </a:pPr>
            <a:r>
              <a:rPr lang="en"/>
              <a:t>Preliminary UI design</a:t>
            </a:r>
            <a:endParaRPr/>
          </a:p>
          <a:p>
            <a:pPr indent="-342900" lvl="0" marL="457200" rtl="0" algn="l">
              <a:spcBef>
                <a:spcPts val="0"/>
              </a:spcBef>
              <a:spcAft>
                <a:spcPts val="0"/>
              </a:spcAft>
              <a:buSzPts val="1800"/>
              <a:buAutoNum type="arabicPeriod"/>
            </a:pPr>
            <a:r>
              <a:rPr lang="en"/>
              <a:t>Input preprocessing</a:t>
            </a:r>
            <a:endParaRPr/>
          </a:p>
          <a:p>
            <a:pPr indent="-342900" lvl="0" marL="457200" rtl="0" algn="l">
              <a:spcBef>
                <a:spcPts val="0"/>
              </a:spcBef>
              <a:spcAft>
                <a:spcPts val="0"/>
              </a:spcAft>
              <a:buSzPts val="1800"/>
              <a:buAutoNum type="arabicPeriod"/>
            </a:pPr>
            <a:r>
              <a:rPr lang="en"/>
              <a:t>Integration with prior assignment work (convert NFA/ƛ into DFA)</a:t>
            </a:r>
            <a:endParaRPr/>
          </a:p>
          <a:p>
            <a:pPr indent="-342900" lvl="0" marL="457200" rtl="0" algn="l">
              <a:spcBef>
                <a:spcPts val="0"/>
              </a:spcBef>
              <a:spcAft>
                <a:spcPts val="0"/>
              </a:spcAft>
              <a:buSzPts val="1800"/>
              <a:buAutoNum type="arabicPeriod"/>
            </a:pPr>
            <a:r>
              <a:rPr lang="en"/>
              <a:t>Create algorithm to convert new DFA into minimized-state DFA</a:t>
            </a:r>
            <a:endParaRPr/>
          </a:p>
          <a:p>
            <a:pPr indent="-342900" lvl="0" marL="457200" rtl="0" algn="l">
              <a:spcBef>
                <a:spcPts val="0"/>
              </a:spcBef>
              <a:spcAft>
                <a:spcPts val="0"/>
              </a:spcAft>
              <a:buSzPts val="1800"/>
              <a:buAutoNum type="arabicPeriod"/>
            </a:pPr>
            <a:r>
              <a:rPr lang="en"/>
              <a:t>Provide simulator through UI to test the new minimized-state DFA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-Minimizat</a:t>
            </a:r>
            <a:r>
              <a:rPr lang="en"/>
              <a:t>ion handout provided by Professor de Doncker</a:t>
            </a:r>
            <a:endParaRPr b="1">
              <a:solidFill>
                <a:schemeClr val="dk1"/>
              </a:solidFill>
            </a:endParaRPr>
          </a:p>
          <a:p>
            <a:pPr indent="0" lvl="0" marL="0" rtl="0" algn="l">
              <a:spcBef>
                <a:spcPts val="1000"/>
              </a:spcBef>
              <a:spcAft>
                <a:spcPts val="0"/>
              </a:spcAft>
              <a:buNone/>
            </a:pPr>
            <a:r>
              <a:rPr lang="en"/>
              <a:t>-</a:t>
            </a:r>
            <a:r>
              <a:rPr lang="en"/>
              <a:t>Python - </a:t>
            </a:r>
            <a:r>
              <a:rPr lang="en" u="sng">
                <a:solidFill>
                  <a:srgbClr val="1155CC"/>
                </a:solidFill>
                <a:hlinkClick r:id="rId3">
                  <a:extLst>
                    <a:ext uri="{A12FA001-AC4F-418D-AE19-62706E023703}">
                      <ahyp:hlinkClr val="tx"/>
                    </a:ext>
                  </a:extLst>
                </a:hlinkClick>
              </a:rPr>
              <a:t>https://www.python.org/</a:t>
            </a:r>
            <a:endParaRPr>
              <a:solidFill>
                <a:schemeClr val="dk1"/>
              </a:solidFill>
            </a:endParaRPr>
          </a:p>
          <a:p>
            <a:pPr indent="0" lvl="0" marL="0" rtl="0" algn="l">
              <a:spcBef>
                <a:spcPts val="1000"/>
              </a:spcBef>
              <a:spcAft>
                <a:spcPts val="0"/>
              </a:spcAft>
              <a:buNone/>
            </a:pPr>
            <a:r>
              <a:rPr lang="en"/>
              <a:t>-PyQT - </a:t>
            </a:r>
            <a:r>
              <a:rPr lang="en" u="sng">
                <a:solidFill>
                  <a:srgbClr val="1155CC"/>
                </a:solidFill>
                <a:hlinkClick r:id="rId4">
                  <a:extLst>
                    <a:ext uri="{A12FA001-AC4F-418D-AE19-62706E023703}">
                      <ahyp:hlinkClr val="tx"/>
                    </a:ext>
                  </a:extLst>
                </a:hlinkClick>
              </a:rPr>
              <a:t>https://wiki.python.org/moin/PyQt</a:t>
            </a:r>
            <a:endParaRPr>
              <a:solidFill>
                <a:schemeClr val="dk1"/>
              </a:solidFill>
            </a:endParaRPr>
          </a:p>
          <a:p>
            <a:pPr indent="0" lvl="0" marL="0" rtl="0" algn="l">
              <a:spcBef>
                <a:spcPts val="1000"/>
              </a:spcBef>
              <a:spcAft>
                <a:spcPts val="1000"/>
              </a:spcAft>
              <a:buClr>
                <a:schemeClr val="dk1"/>
              </a:buClr>
              <a:buSzPts val="1100"/>
              <a:buFont typeface="Arial"/>
              <a:buNone/>
            </a:pPr>
            <a:r>
              <a:rPr lang="en"/>
              <a:t>-Python testing - </a:t>
            </a:r>
            <a:r>
              <a:rPr lang="en" u="sng">
                <a:solidFill>
                  <a:srgbClr val="1155CC"/>
                </a:solidFill>
                <a:hlinkClick r:id="rId5">
                  <a:extLst>
                    <a:ext uri="{A12FA001-AC4F-418D-AE19-62706E023703}">
                      <ahyp:hlinkClr val="tx"/>
                    </a:ext>
                  </a:extLst>
                </a:hlinkClick>
              </a:rPr>
              <a:t>https://docs.python.org/3/library/unittest.html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