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Nirmal</a:t>
            </a:r>
            <a:r>
              <a:rPr lang="en-IN" sz="2400" dirty="0"/>
              <a:t> </a:t>
            </a:r>
            <a:r>
              <a:rPr lang="en-IN" sz="2400" dirty="0" err="1"/>
              <a:t>Kumar.D.S</a:t>
            </a:r>
            <a:endParaRPr lang="en-US" sz="2400" dirty="0"/>
          </a:p>
          <a:p>
            <a:r>
              <a:rPr lang="en-US" sz="2400" dirty="0"/>
              <a:t>REGISTER NO: 312212</a:t>
            </a:r>
            <a:r>
              <a:rPr lang="en-IN" sz="2400" dirty="0"/>
              <a:t>132</a:t>
            </a:r>
            <a:endParaRPr lang="en-US" sz="2400" dirty="0"/>
          </a:p>
          <a:p>
            <a:r>
              <a:rPr lang="en-US" sz="2400" dirty="0"/>
              <a:t>DEPARTMENT:COMMERCE B.GENRAL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abishek0277@gmail.com</cp:lastModifiedBy>
  <cp:revision>91</cp:revision>
  <dcterms:created xsi:type="dcterms:W3CDTF">2024-03-29T15:07:22Z</dcterms:created>
  <dcterms:modified xsi:type="dcterms:W3CDTF">2024-09-10T05:53:57Z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