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-1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6A13-8FEB-AB46-995E-F204B9720E59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9462-B953-DC4A-9D0E-46294FE47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3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6A13-8FEB-AB46-995E-F204B9720E59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9462-B953-DC4A-9D0E-46294FE47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9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6A13-8FEB-AB46-995E-F204B9720E59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9462-B953-DC4A-9D0E-46294FE47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6A13-8FEB-AB46-995E-F204B9720E59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9462-B953-DC4A-9D0E-46294FE47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8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6A13-8FEB-AB46-995E-F204B9720E59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9462-B953-DC4A-9D0E-46294FE47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8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6A13-8FEB-AB46-995E-F204B9720E59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9462-B953-DC4A-9D0E-46294FE47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5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6A13-8FEB-AB46-995E-F204B9720E59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9462-B953-DC4A-9D0E-46294FE47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7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6A13-8FEB-AB46-995E-F204B9720E59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9462-B953-DC4A-9D0E-46294FE47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8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6A13-8FEB-AB46-995E-F204B9720E59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9462-B953-DC4A-9D0E-46294FE47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1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6A13-8FEB-AB46-995E-F204B9720E59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9462-B953-DC4A-9D0E-46294FE47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7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6A13-8FEB-AB46-995E-F204B9720E59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9462-B953-DC4A-9D0E-46294FE47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36A13-8FEB-AB46-995E-F204B9720E59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F9462-B953-DC4A-9D0E-46294FE47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7222" y="456288"/>
            <a:ext cx="4224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Normalization using Trinity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72927" y="1214905"/>
            <a:ext cx="8340745" cy="467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Modified version of </a:t>
            </a:r>
            <a:r>
              <a:rPr lang="en-US" sz="2800" dirty="0" err="1" smtClean="0"/>
              <a:t>Diginorm</a:t>
            </a:r>
            <a:endParaRPr lang="en-US" sz="2800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Method: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Create catalog of k-</a:t>
            </a:r>
            <a:r>
              <a:rPr lang="en-US" sz="2800" dirty="0" err="1" smtClean="0"/>
              <a:t>mers</a:t>
            </a:r>
            <a:endParaRPr lang="en-US" sz="2800" dirty="0" smtClean="0"/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Identify median abundance (C) for read abundance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Target size (T) designated as –</a:t>
            </a:r>
            <a:r>
              <a:rPr lang="en-US" sz="2800" dirty="0" err="1" smtClean="0"/>
              <a:t>max_cov</a:t>
            </a:r>
            <a:endParaRPr lang="en-US" sz="2800" dirty="0" smtClean="0"/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Reads are kept using the probability min(1, T/C)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If standard deviation of read coverage exceeds C</a:t>
            </a:r>
          </a:p>
          <a:p>
            <a:pPr marL="1200150" lvl="2" indent="-285750">
              <a:buFont typeface="Arial"/>
              <a:buChar char="•"/>
            </a:pPr>
            <a:r>
              <a:rPr lang="en-US" sz="2800" dirty="0" smtClean="0"/>
              <a:t>Throw away read</a:t>
            </a:r>
          </a:p>
          <a:p>
            <a:pPr lvl="1"/>
            <a:endParaRPr lang="en-US" sz="2800" dirty="0" smtClean="0"/>
          </a:p>
          <a:p>
            <a:pPr marL="742950" lvl="1" indent="-285750">
              <a:buFont typeface="Arial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6370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mean?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002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42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63</Words>
  <Application>Microsoft Macintosh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What does this mean?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McKain</dc:creator>
  <cp:lastModifiedBy>Michael McKain</cp:lastModifiedBy>
  <cp:revision>4</cp:revision>
  <dcterms:created xsi:type="dcterms:W3CDTF">2014-10-16T11:44:25Z</dcterms:created>
  <dcterms:modified xsi:type="dcterms:W3CDTF">2014-10-16T21:51:22Z</dcterms:modified>
</cp:coreProperties>
</file>