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7" r:id="rId2"/>
    <p:sldId id="258" r:id="rId3"/>
    <p:sldId id="259" r:id="rId4"/>
    <p:sldId id="260" r:id="rId5"/>
    <p:sldId id="277" r:id="rId6"/>
    <p:sldId id="276" r:id="rId7"/>
    <p:sldId id="262" r:id="rId8"/>
    <p:sldId id="263" r:id="rId9"/>
    <p:sldId id="264" r:id="rId10"/>
    <p:sldId id="265" r:id="rId11"/>
    <p:sldId id="266" r:id="rId12"/>
    <p:sldId id="267" r:id="rId13"/>
    <p:sldId id="261"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BE42FF66-0F7B-4739-9551-332B9C724689}">
          <p14:sldIdLst>
            <p14:sldId id="257"/>
            <p14:sldId id="258"/>
            <p14:sldId id="259"/>
            <p14:sldId id="260"/>
            <p14:sldId id="262"/>
            <p14:sldId id="263"/>
            <p14:sldId id="264"/>
            <p14:sldId id="265"/>
            <p14:sldId id="266"/>
            <p14:sldId id="267"/>
            <p14:sldId id="261"/>
            <p14:sldId id="268"/>
            <p14:sldId id="269"/>
            <p14:sldId id="270"/>
            <p14:sldId id="271"/>
            <p14:sldId id="272"/>
            <p14:sldId id="273"/>
            <p14:sldId id="274"/>
            <p14:sldId id="275"/>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90" d="100"/>
          <a:sy n="90" d="100"/>
        </p:scale>
        <p:origin x="-398" y="-6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A85C3D-5E89-4374-8C67-0676F23D6E9E}" type="datetimeFigureOut">
              <a:rPr lang="en-US" smtClean="0"/>
              <a:pPr/>
              <a:t>12/25/2019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13C218-AA4C-46DD-9DBC-A12E7BDF79B4}" type="slidenum">
              <a:rPr lang="en-US" smtClean="0"/>
              <a:pPr/>
              <a:t>‹#›</a:t>
            </a:fld>
            <a:endParaRPr lang="en-US"/>
          </a:p>
        </p:txBody>
      </p:sp>
    </p:spTree>
    <p:extLst>
      <p:ext uri="{BB962C8B-B14F-4D97-AF65-F5344CB8AC3E}">
        <p14:creationId xmlns:p14="http://schemas.microsoft.com/office/powerpoint/2010/main" xmlns="" val="751625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39B92E-F841-4DDC-8957-FB0B3C057D49}" type="datetime1">
              <a:rPr lang="en-US" smtClean="0"/>
              <a:pPr/>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A12565-8C3D-4DC4-AA7C-F3B0A5821D87}" type="datetime1">
              <a:rPr lang="en-US" smtClean="0"/>
              <a:pPr/>
              <a:t>12/25/2019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E805E77-D069-4F13-B494-51F17FA55AC9}" type="datetime1">
              <a:rPr lang="en-US" smtClean="0"/>
              <a:pPr/>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A6F40B0-D2FE-4C03-8DCA-E5B55F7FBA61}" type="datetime1">
              <a:rPr lang="en-US" smtClean="0"/>
              <a:pPr/>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8948C3-8B30-4F84-A2C4-B7CC299E752E}" type="datetime1">
              <a:rPr lang="en-US" smtClean="0"/>
              <a:pPr/>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86A9A92-D0E5-4EC1-9167-D377B202FAAD}" type="datetime1">
              <a:rPr lang="en-US" smtClean="0"/>
              <a:pPr/>
              <a:t>12/25/2019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8030652-412D-4E21-AD23-EDCD5A291EF3}" type="datetime1">
              <a:rPr lang="en-US" smtClean="0"/>
              <a:pPr/>
              <a:t>12/25/2019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A6ED57-A2C3-417C-B471-0861E958331C}" type="datetime1">
              <a:rPr lang="en-US" smtClean="0"/>
              <a:pPr/>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D196C7-18BD-4F01-9625-9D906D394389}" type="datetime1">
              <a:rPr lang="en-US" smtClean="0"/>
              <a:pPr/>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91615CB-4D75-447B-99D9-312F6EEB5173}" type="datetime1">
              <a:rPr lang="en-US" smtClean="0"/>
              <a:pPr/>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62A081-366C-48F0-BFF7-0550152CEA38}" type="datetime1">
              <a:rPr lang="en-US" smtClean="0"/>
              <a:pPr/>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1858A9-CFCF-4929-89CA-899CC4A11C97}" type="datetime1">
              <a:rPr lang="en-US" smtClean="0"/>
              <a:pPr/>
              <a:t>12/25/2019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997CCB-C36F-4593-9AA2-D2DABCFEE50D}" type="datetime1">
              <a:rPr lang="en-US" smtClean="0"/>
              <a:pPr/>
              <a:t>12/25/2019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AAE0D54-F867-4129-9F44-D79DBF1D5B5D}" type="datetime1">
              <a:rPr lang="en-US" smtClean="0"/>
              <a:pPr/>
              <a:t>12/25/2019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89EAB0-6BF6-44DC-9C16-31576B66FE27}" type="datetime1">
              <a:rPr lang="en-US" smtClean="0"/>
              <a:pPr/>
              <a:t>12/25/2019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255FAD2-AC57-4547-85F4-CBC102B2B7EF}" type="datetime1">
              <a:rPr lang="en-US" smtClean="0"/>
              <a:pPr/>
              <a:t>12/25/2019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CBFB4B-5A94-4B93-97AC-7CB3B2D8A442}" type="datetime1">
              <a:rPr lang="en-US" smtClean="0"/>
              <a:pPr/>
              <a:t>12/25/2019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51AE6F2-4EC3-4C06-8743-9887EB23FB85}" type="datetime1">
              <a:rPr lang="en-US" smtClean="0"/>
              <a:pPr/>
              <a:t>12/25/2019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8DE0B0-6502-459E-AE1D-A2C64B1DFA78}"/>
              </a:ext>
            </a:extLst>
          </p:cNvPr>
          <p:cNvSpPr>
            <a:spLocks noGrp="1"/>
          </p:cNvSpPr>
          <p:nvPr>
            <p:ph type="title"/>
          </p:nvPr>
        </p:nvSpPr>
        <p:spPr/>
        <p:txBody>
          <a:bodyPr/>
          <a:lstStyle/>
          <a:p>
            <a:pPr algn="ctr"/>
            <a:r>
              <a:rPr lang="en-US" dirty="0"/>
              <a:t>Extreme Multipurpose Android App</a:t>
            </a:r>
          </a:p>
        </p:txBody>
      </p:sp>
      <p:sp>
        <p:nvSpPr>
          <p:cNvPr id="4" name="Text Placeholder 3">
            <a:extLst>
              <a:ext uri="{FF2B5EF4-FFF2-40B4-BE49-F238E27FC236}">
                <a16:creationId xmlns:a16="http://schemas.microsoft.com/office/drawing/2014/main" xmlns="" id="{9C011D54-D12F-4F36-B710-B9B32B247669}"/>
              </a:ext>
            </a:extLst>
          </p:cNvPr>
          <p:cNvSpPr>
            <a:spLocks noGrp="1"/>
          </p:cNvSpPr>
          <p:nvPr>
            <p:ph type="body" sz="half" idx="2"/>
          </p:nvPr>
        </p:nvSpPr>
        <p:spPr>
          <a:xfrm>
            <a:off x="755375" y="4373216"/>
            <a:ext cx="2464904" cy="1646583"/>
          </a:xfrm>
        </p:spPr>
        <p:txBody>
          <a:bodyPr/>
          <a:lstStyle/>
          <a:p>
            <a:r>
              <a:rPr lang="en-US" dirty="0"/>
              <a:t>Supervised by: </a:t>
            </a:r>
          </a:p>
          <a:p>
            <a:r>
              <a:rPr lang="en-US" dirty="0">
                <a:latin typeface="Arial" pitchFamily="34" charset="0"/>
                <a:cs typeface="Arial" pitchFamily="34" charset="0"/>
              </a:rPr>
              <a:t>KAZI SAEED ALAM</a:t>
            </a:r>
            <a:endParaRPr lang="en-US" dirty="0"/>
          </a:p>
        </p:txBody>
      </p:sp>
      <p:sp>
        <p:nvSpPr>
          <p:cNvPr id="6" name="Text Placeholder 3">
            <a:extLst>
              <a:ext uri="{FF2B5EF4-FFF2-40B4-BE49-F238E27FC236}">
                <a16:creationId xmlns:a16="http://schemas.microsoft.com/office/drawing/2014/main" xmlns="" id="{D1A89862-E750-4A1A-9648-99590ABE4BC0}"/>
              </a:ext>
            </a:extLst>
          </p:cNvPr>
          <p:cNvSpPr txBox="1">
            <a:spLocks/>
          </p:cNvSpPr>
          <p:nvPr/>
        </p:nvSpPr>
        <p:spPr>
          <a:xfrm>
            <a:off x="6612835" y="4538040"/>
            <a:ext cx="5022573" cy="1316934"/>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r>
              <a:rPr lang="en-US" dirty="0"/>
              <a:t>MD.  MEJANUR RAHMAN MEZAN (1607105)</a:t>
            </a:r>
          </a:p>
          <a:p>
            <a:r>
              <a:rPr lang="en-US" dirty="0"/>
              <a:t>MD.  ASFI RAIYAN (1607119)</a:t>
            </a:r>
          </a:p>
        </p:txBody>
      </p:sp>
      <p:sp>
        <p:nvSpPr>
          <p:cNvPr id="7" name="Slide Number Placeholder 6">
            <a:extLst>
              <a:ext uri="{FF2B5EF4-FFF2-40B4-BE49-F238E27FC236}">
                <a16:creationId xmlns:a16="http://schemas.microsoft.com/office/drawing/2014/main" xmlns="" id="{C8DD6387-2AE3-4CE8-A54B-A027030E0194}"/>
              </a:ext>
            </a:extLst>
          </p:cNvPr>
          <p:cNvSpPr>
            <a:spLocks noGrp="1"/>
          </p:cNvSpPr>
          <p:nvPr>
            <p:ph type="sldNum" sz="quarter" idx="12"/>
          </p:nvPr>
        </p:nvSpPr>
        <p:spPr/>
        <p:txBody>
          <a:bodyPr/>
          <a:lstStyle/>
          <a:p>
            <a:fld id="{D57F1E4F-1CFF-5643-939E-02111984F565}" type="slidenum">
              <a:rPr lang="en-US" smtClean="0"/>
              <a:pPr/>
              <a:t>1</a:t>
            </a:fld>
            <a:endParaRPr lang="en-US" dirty="0"/>
          </a:p>
        </p:txBody>
      </p:sp>
    </p:spTree>
    <p:extLst>
      <p:ext uri="{BB962C8B-B14F-4D97-AF65-F5344CB8AC3E}">
        <p14:creationId xmlns:p14="http://schemas.microsoft.com/office/powerpoint/2010/main" xmlns="" val="4214408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1D8863EB-AF13-40F2-B298-078B38E24F38}"/>
              </a:ext>
            </a:extLst>
          </p:cNvPr>
          <p:cNvSpPr>
            <a:spLocks noGrp="1"/>
          </p:cNvSpPr>
          <p:nvPr>
            <p:ph type="title"/>
          </p:nvPr>
        </p:nvSpPr>
        <p:spPr>
          <a:xfrm>
            <a:off x="646111" y="452718"/>
            <a:ext cx="3435559" cy="753230"/>
          </a:xfrm>
        </p:spPr>
        <p:txBody>
          <a:bodyPr/>
          <a:lstStyle/>
          <a:p>
            <a:r>
              <a:rPr lang="en-US" dirty="0"/>
              <a:t>WORK FLOW</a:t>
            </a:r>
          </a:p>
        </p:txBody>
      </p:sp>
      <p:pic>
        <p:nvPicPr>
          <p:cNvPr id="6" name="Content Placeholder 7">
            <a:extLst>
              <a:ext uri="{FF2B5EF4-FFF2-40B4-BE49-F238E27FC236}">
                <a16:creationId xmlns:a16="http://schemas.microsoft.com/office/drawing/2014/main" xmlns="" id="{6B9B1682-19CD-4FCD-8153-8DCE52C47014}"/>
              </a:ext>
            </a:extLst>
          </p:cNvPr>
          <p:cNvPicPr>
            <a:picLocks noChangeAspect="1"/>
          </p:cNvPicPr>
          <p:nvPr/>
        </p:nvPicPr>
        <p:blipFill>
          <a:blip r:embed="rId2"/>
          <a:srcRect/>
          <a:stretch/>
        </p:blipFill>
        <p:spPr>
          <a:xfrm>
            <a:off x="146315" y="1809126"/>
            <a:ext cx="2097881" cy="4195762"/>
          </a:xfrm>
          <a:prstGeom prst="rect">
            <a:avLst/>
          </a:prstGeom>
          <a:ln>
            <a:solidFill>
              <a:schemeClr val="accent1"/>
            </a:solidFill>
          </a:ln>
        </p:spPr>
      </p:pic>
      <p:pic>
        <p:nvPicPr>
          <p:cNvPr id="7" name="Content Placeholder 10">
            <a:extLst>
              <a:ext uri="{FF2B5EF4-FFF2-40B4-BE49-F238E27FC236}">
                <a16:creationId xmlns:a16="http://schemas.microsoft.com/office/drawing/2014/main" xmlns="" id="{6DDA09C5-895C-4E02-8551-19EBCAFAE671}"/>
              </a:ext>
            </a:extLst>
          </p:cNvPr>
          <p:cNvPicPr>
            <a:picLocks noChangeAspect="1"/>
          </p:cNvPicPr>
          <p:nvPr/>
        </p:nvPicPr>
        <p:blipFill>
          <a:blip r:embed="rId3"/>
          <a:srcRect/>
          <a:stretch/>
        </p:blipFill>
        <p:spPr>
          <a:xfrm>
            <a:off x="3425796" y="1809126"/>
            <a:ext cx="2097882" cy="4195764"/>
          </a:xfrm>
          <a:prstGeom prst="rect">
            <a:avLst/>
          </a:prstGeom>
        </p:spPr>
      </p:pic>
      <p:sp>
        <p:nvSpPr>
          <p:cNvPr id="8" name="Arrow: Right 7">
            <a:extLst>
              <a:ext uri="{FF2B5EF4-FFF2-40B4-BE49-F238E27FC236}">
                <a16:creationId xmlns:a16="http://schemas.microsoft.com/office/drawing/2014/main" xmlns="" id="{DD2CDA13-3EBD-40F0-95E1-C5310CE697D9}"/>
              </a:ext>
            </a:extLst>
          </p:cNvPr>
          <p:cNvSpPr/>
          <p:nvPr/>
        </p:nvSpPr>
        <p:spPr>
          <a:xfrm>
            <a:off x="2355736" y="3737113"/>
            <a:ext cx="808383" cy="37106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10">
            <a:extLst>
              <a:ext uri="{FF2B5EF4-FFF2-40B4-BE49-F238E27FC236}">
                <a16:creationId xmlns:a16="http://schemas.microsoft.com/office/drawing/2014/main" xmlns="" id="{DB0895B2-6402-48F2-91E4-AFFEC4BDC00A}"/>
              </a:ext>
            </a:extLst>
          </p:cNvPr>
          <p:cNvPicPr>
            <a:picLocks noChangeAspect="1"/>
          </p:cNvPicPr>
          <p:nvPr/>
        </p:nvPicPr>
        <p:blipFill>
          <a:blip r:embed="rId4"/>
          <a:srcRect/>
          <a:stretch/>
        </p:blipFill>
        <p:spPr>
          <a:xfrm>
            <a:off x="6646308" y="1816219"/>
            <a:ext cx="2119209" cy="4238418"/>
          </a:xfrm>
          <a:prstGeom prst="rect">
            <a:avLst/>
          </a:prstGeom>
        </p:spPr>
      </p:pic>
      <p:sp>
        <p:nvSpPr>
          <p:cNvPr id="10" name="Arrow: Right 9">
            <a:extLst>
              <a:ext uri="{FF2B5EF4-FFF2-40B4-BE49-F238E27FC236}">
                <a16:creationId xmlns:a16="http://schemas.microsoft.com/office/drawing/2014/main" xmlns="" id="{7171B61A-1181-4450-89A9-EAB03F41910D}"/>
              </a:ext>
            </a:extLst>
          </p:cNvPr>
          <p:cNvSpPr/>
          <p:nvPr/>
        </p:nvSpPr>
        <p:spPr>
          <a:xfrm>
            <a:off x="5781713" y="3737113"/>
            <a:ext cx="693518" cy="37106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B9A827ED-17F2-4312-9461-C76BE83BBEFB}"/>
              </a:ext>
            </a:extLst>
          </p:cNvPr>
          <p:cNvSpPr/>
          <p:nvPr/>
        </p:nvSpPr>
        <p:spPr>
          <a:xfrm>
            <a:off x="771185" y="5320747"/>
            <a:ext cx="848139" cy="38431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581121B3-F32A-4F38-9705-1FF4B753A63D}"/>
              </a:ext>
            </a:extLst>
          </p:cNvPr>
          <p:cNvSpPr/>
          <p:nvPr/>
        </p:nvSpPr>
        <p:spPr>
          <a:xfrm>
            <a:off x="3603192" y="3240155"/>
            <a:ext cx="1696827" cy="993913"/>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3" name="Content Placeholder 10">
            <a:extLst>
              <a:ext uri="{FF2B5EF4-FFF2-40B4-BE49-F238E27FC236}">
                <a16:creationId xmlns:a16="http://schemas.microsoft.com/office/drawing/2014/main" xmlns="" id="{12404D72-9817-42F8-8CC7-AF7F5944CF35}"/>
              </a:ext>
            </a:extLst>
          </p:cNvPr>
          <p:cNvPicPr>
            <a:picLocks noChangeAspect="1"/>
          </p:cNvPicPr>
          <p:nvPr/>
        </p:nvPicPr>
        <p:blipFill>
          <a:blip r:embed="rId5"/>
          <a:srcRect/>
          <a:stretch/>
        </p:blipFill>
        <p:spPr>
          <a:xfrm>
            <a:off x="9840141" y="1816219"/>
            <a:ext cx="2119209" cy="4238418"/>
          </a:xfrm>
          <a:prstGeom prst="rect">
            <a:avLst/>
          </a:prstGeom>
        </p:spPr>
      </p:pic>
      <p:sp>
        <p:nvSpPr>
          <p:cNvPr id="14" name="Arrow: Right 13">
            <a:extLst>
              <a:ext uri="{FF2B5EF4-FFF2-40B4-BE49-F238E27FC236}">
                <a16:creationId xmlns:a16="http://schemas.microsoft.com/office/drawing/2014/main" xmlns="" id="{2054D9EB-E401-4FF1-8D3B-E878948F2CC9}"/>
              </a:ext>
            </a:extLst>
          </p:cNvPr>
          <p:cNvSpPr/>
          <p:nvPr/>
        </p:nvSpPr>
        <p:spPr>
          <a:xfrm>
            <a:off x="8989176" y="3737112"/>
            <a:ext cx="693518" cy="37106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xmlns="" id="{E5A0B00D-F7CE-48A8-8C0C-87E43F3F5F6C}"/>
              </a:ext>
            </a:extLst>
          </p:cNvPr>
          <p:cNvSpPr/>
          <p:nvPr/>
        </p:nvSpPr>
        <p:spPr>
          <a:xfrm>
            <a:off x="7050156" y="2968488"/>
            <a:ext cx="1192695" cy="4373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xmlns="" id="{06872997-64EA-42A7-8C96-E198C1B56628}"/>
              </a:ext>
            </a:extLst>
          </p:cNvPr>
          <p:cNvSpPr>
            <a:spLocks noGrp="1"/>
          </p:cNvSpPr>
          <p:nvPr>
            <p:ph type="sldNum" sz="quarter" idx="12"/>
          </p:nvPr>
        </p:nvSpPr>
        <p:spPr/>
        <p:txBody>
          <a:bodyPr/>
          <a:lstStyle/>
          <a:p>
            <a:fld id="{D57F1E4F-1CFF-5643-939E-02111984F565}" type="slidenum">
              <a:rPr lang="en-US" smtClean="0"/>
              <a:pPr/>
              <a:t>10</a:t>
            </a:fld>
            <a:endParaRPr lang="en-US" dirty="0"/>
          </a:p>
        </p:txBody>
      </p:sp>
    </p:spTree>
    <p:extLst>
      <p:ext uri="{BB962C8B-B14F-4D97-AF65-F5344CB8AC3E}">
        <p14:creationId xmlns:p14="http://schemas.microsoft.com/office/powerpoint/2010/main" xmlns="" val="39591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1D8863EB-AF13-40F2-B298-078B38E24F38}"/>
              </a:ext>
            </a:extLst>
          </p:cNvPr>
          <p:cNvSpPr>
            <a:spLocks noGrp="1"/>
          </p:cNvSpPr>
          <p:nvPr>
            <p:ph type="title"/>
          </p:nvPr>
        </p:nvSpPr>
        <p:spPr>
          <a:xfrm>
            <a:off x="646111" y="452718"/>
            <a:ext cx="3435559" cy="753230"/>
          </a:xfrm>
        </p:spPr>
        <p:txBody>
          <a:bodyPr/>
          <a:lstStyle/>
          <a:p>
            <a:r>
              <a:rPr lang="en-US" dirty="0"/>
              <a:t>WORK FLOW</a:t>
            </a:r>
          </a:p>
        </p:txBody>
      </p:sp>
      <p:pic>
        <p:nvPicPr>
          <p:cNvPr id="6" name="Content Placeholder 7">
            <a:extLst>
              <a:ext uri="{FF2B5EF4-FFF2-40B4-BE49-F238E27FC236}">
                <a16:creationId xmlns:a16="http://schemas.microsoft.com/office/drawing/2014/main" xmlns="" id="{6B9B1682-19CD-4FCD-8153-8DCE52C47014}"/>
              </a:ext>
            </a:extLst>
          </p:cNvPr>
          <p:cNvPicPr>
            <a:picLocks noChangeAspect="1"/>
          </p:cNvPicPr>
          <p:nvPr/>
        </p:nvPicPr>
        <p:blipFill>
          <a:blip r:embed="rId2"/>
          <a:srcRect/>
          <a:stretch/>
        </p:blipFill>
        <p:spPr>
          <a:xfrm>
            <a:off x="146315" y="1809126"/>
            <a:ext cx="2097881" cy="4195762"/>
          </a:xfrm>
          <a:prstGeom prst="rect">
            <a:avLst/>
          </a:prstGeom>
          <a:ln>
            <a:solidFill>
              <a:schemeClr val="accent1"/>
            </a:solidFill>
          </a:ln>
        </p:spPr>
      </p:pic>
      <p:pic>
        <p:nvPicPr>
          <p:cNvPr id="7" name="Content Placeholder 10">
            <a:extLst>
              <a:ext uri="{FF2B5EF4-FFF2-40B4-BE49-F238E27FC236}">
                <a16:creationId xmlns:a16="http://schemas.microsoft.com/office/drawing/2014/main" xmlns="" id="{6DDA09C5-895C-4E02-8551-19EBCAFAE671}"/>
              </a:ext>
            </a:extLst>
          </p:cNvPr>
          <p:cNvPicPr>
            <a:picLocks noChangeAspect="1"/>
          </p:cNvPicPr>
          <p:nvPr/>
        </p:nvPicPr>
        <p:blipFill>
          <a:blip r:embed="rId3"/>
          <a:srcRect/>
          <a:stretch/>
        </p:blipFill>
        <p:spPr>
          <a:xfrm>
            <a:off x="3425796" y="1809126"/>
            <a:ext cx="2097882" cy="4195764"/>
          </a:xfrm>
          <a:prstGeom prst="rect">
            <a:avLst/>
          </a:prstGeom>
        </p:spPr>
      </p:pic>
      <p:sp>
        <p:nvSpPr>
          <p:cNvPr id="8" name="Arrow: Right 7">
            <a:extLst>
              <a:ext uri="{FF2B5EF4-FFF2-40B4-BE49-F238E27FC236}">
                <a16:creationId xmlns:a16="http://schemas.microsoft.com/office/drawing/2014/main" xmlns="" id="{DD2CDA13-3EBD-40F0-95E1-C5310CE697D9}"/>
              </a:ext>
            </a:extLst>
          </p:cNvPr>
          <p:cNvSpPr/>
          <p:nvPr/>
        </p:nvSpPr>
        <p:spPr>
          <a:xfrm>
            <a:off x="2355736" y="3737113"/>
            <a:ext cx="808383" cy="37106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10">
            <a:extLst>
              <a:ext uri="{FF2B5EF4-FFF2-40B4-BE49-F238E27FC236}">
                <a16:creationId xmlns:a16="http://schemas.microsoft.com/office/drawing/2014/main" xmlns="" id="{DB0895B2-6402-48F2-91E4-AFFEC4BDC00A}"/>
              </a:ext>
            </a:extLst>
          </p:cNvPr>
          <p:cNvPicPr>
            <a:picLocks noChangeAspect="1"/>
          </p:cNvPicPr>
          <p:nvPr/>
        </p:nvPicPr>
        <p:blipFill>
          <a:blip r:embed="rId4"/>
          <a:srcRect/>
          <a:stretch/>
        </p:blipFill>
        <p:spPr>
          <a:xfrm>
            <a:off x="6646308" y="1816219"/>
            <a:ext cx="2119209" cy="4238418"/>
          </a:xfrm>
          <a:prstGeom prst="rect">
            <a:avLst/>
          </a:prstGeom>
        </p:spPr>
      </p:pic>
      <p:sp>
        <p:nvSpPr>
          <p:cNvPr id="10" name="Arrow: Right 9">
            <a:extLst>
              <a:ext uri="{FF2B5EF4-FFF2-40B4-BE49-F238E27FC236}">
                <a16:creationId xmlns:a16="http://schemas.microsoft.com/office/drawing/2014/main" xmlns="" id="{7171B61A-1181-4450-89A9-EAB03F41910D}"/>
              </a:ext>
            </a:extLst>
          </p:cNvPr>
          <p:cNvSpPr/>
          <p:nvPr/>
        </p:nvSpPr>
        <p:spPr>
          <a:xfrm>
            <a:off x="5781713" y="3737113"/>
            <a:ext cx="693518" cy="37106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B9A827ED-17F2-4312-9461-C76BE83BBEFB}"/>
              </a:ext>
            </a:extLst>
          </p:cNvPr>
          <p:cNvSpPr/>
          <p:nvPr/>
        </p:nvSpPr>
        <p:spPr>
          <a:xfrm>
            <a:off x="1553505" y="2219741"/>
            <a:ext cx="566844" cy="74874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581121B3-F32A-4F38-9705-1FF4B753A63D}"/>
              </a:ext>
            </a:extLst>
          </p:cNvPr>
          <p:cNvSpPr/>
          <p:nvPr/>
        </p:nvSpPr>
        <p:spPr>
          <a:xfrm>
            <a:off x="3603192" y="3240155"/>
            <a:ext cx="1696827" cy="993913"/>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3" name="Content Placeholder 10">
            <a:extLst>
              <a:ext uri="{FF2B5EF4-FFF2-40B4-BE49-F238E27FC236}">
                <a16:creationId xmlns:a16="http://schemas.microsoft.com/office/drawing/2014/main" xmlns="" id="{12404D72-9817-42F8-8CC7-AF7F5944CF35}"/>
              </a:ext>
            </a:extLst>
          </p:cNvPr>
          <p:cNvPicPr>
            <a:picLocks noChangeAspect="1"/>
          </p:cNvPicPr>
          <p:nvPr/>
        </p:nvPicPr>
        <p:blipFill>
          <a:blip r:embed="rId5"/>
          <a:srcRect/>
          <a:stretch/>
        </p:blipFill>
        <p:spPr>
          <a:xfrm>
            <a:off x="9840141" y="1816219"/>
            <a:ext cx="2119209" cy="4238418"/>
          </a:xfrm>
          <a:prstGeom prst="rect">
            <a:avLst/>
          </a:prstGeom>
        </p:spPr>
      </p:pic>
      <p:sp>
        <p:nvSpPr>
          <p:cNvPr id="14" name="Arrow: Right 13">
            <a:extLst>
              <a:ext uri="{FF2B5EF4-FFF2-40B4-BE49-F238E27FC236}">
                <a16:creationId xmlns:a16="http://schemas.microsoft.com/office/drawing/2014/main" xmlns="" id="{2054D9EB-E401-4FF1-8D3B-E878948F2CC9}"/>
              </a:ext>
            </a:extLst>
          </p:cNvPr>
          <p:cNvSpPr/>
          <p:nvPr/>
        </p:nvSpPr>
        <p:spPr>
          <a:xfrm>
            <a:off x="8989176" y="3737112"/>
            <a:ext cx="693518" cy="37106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xmlns="" id="{E5A0B00D-F7CE-48A8-8C0C-87E43F3F5F6C}"/>
              </a:ext>
            </a:extLst>
          </p:cNvPr>
          <p:cNvSpPr/>
          <p:nvPr/>
        </p:nvSpPr>
        <p:spPr>
          <a:xfrm>
            <a:off x="7085562" y="3710611"/>
            <a:ext cx="1192695" cy="4373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xmlns="" id="{DCF2FF04-3A65-49B8-9355-76C5C6C9413B}"/>
              </a:ext>
            </a:extLst>
          </p:cNvPr>
          <p:cNvSpPr>
            <a:spLocks noGrp="1"/>
          </p:cNvSpPr>
          <p:nvPr>
            <p:ph type="sldNum" sz="quarter" idx="12"/>
          </p:nvPr>
        </p:nvSpPr>
        <p:spPr/>
        <p:txBody>
          <a:bodyPr/>
          <a:lstStyle/>
          <a:p>
            <a:fld id="{D57F1E4F-1CFF-5643-939E-02111984F565}" type="slidenum">
              <a:rPr lang="en-US" smtClean="0"/>
              <a:pPr/>
              <a:t>11</a:t>
            </a:fld>
            <a:endParaRPr lang="en-US" dirty="0"/>
          </a:p>
        </p:txBody>
      </p:sp>
    </p:spTree>
    <p:extLst>
      <p:ext uri="{BB962C8B-B14F-4D97-AF65-F5344CB8AC3E}">
        <p14:creationId xmlns:p14="http://schemas.microsoft.com/office/powerpoint/2010/main" xmlns="" val="1632275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1D8863EB-AF13-40F2-B298-078B38E24F38}"/>
              </a:ext>
            </a:extLst>
          </p:cNvPr>
          <p:cNvSpPr>
            <a:spLocks noGrp="1"/>
          </p:cNvSpPr>
          <p:nvPr>
            <p:ph type="title"/>
          </p:nvPr>
        </p:nvSpPr>
        <p:spPr>
          <a:xfrm>
            <a:off x="646111" y="452718"/>
            <a:ext cx="3435559" cy="753230"/>
          </a:xfrm>
        </p:spPr>
        <p:txBody>
          <a:bodyPr/>
          <a:lstStyle/>
          <a:p>
            <a:r>
              <a:rPr lang="en-US" dirty="0"/>
              <a:t>WORK FLOW</a:t>
            </a:r>
          </a:p>
        </p:txBody>
      </p:sp>
      <p:pic>
        <p:nvPicPr>
          <p:cNvPr id="6" name="Content Placeholder 7">
            <a:extLst>
              <a:ext uri="{FF2B5EF4-FFF2-40B4-BE49-F238E27FC236}">
                <a16:creationId xmlns:a16="http://schemas.microsoft.com/office/drawing/2014/main" xmlns="" id="{6B9B1682-19CD-4FCD-8153-8DCE52C47014}"/>
              </a:ext>
            </a:extLst>
          </p:cNvPr>
          <p:cNvPicPr>
            <a:picLocks noChangeAspect="1"/>
          </p:cNvPicPr>
          <p:nvPr/>
        </p:nvPicPr>
        <p:blipFill>
          <a:blip r:embed="rId2"/>
          <a:srcRect/>
          <a:stretch/>
        </p:blipFill>
        <p:spPr>
          <a:xfrm>
            <a:off x="146315" y="1809126"/>
            <a:ext cx="2097881" cy="4195762"/>
          </a:xfrm>
          <a:prstGeom prst="rect">
            <a:avLst/>
          </a:prstGeom>
          <a:ln>
            <a:solidFill>
              <a:schemeClr val="accent1"/>
            </a:solidFill>
          </a:ln>
        </p:spPr>
      </p:pic>
      <p:pic>
        <p:nvPicPr>
          <p:cNvPr id="7" name="Content Placeholder 10">
            <a:extLst>
              <a:ext uri="{FF2B5EF4-FFF2-40B4-BE49-F238E27FC236}">
                <a16:creationId xmlns:a16="http://schemas.microsoft.com/office/drawing/2014/main" xmlns="" id="{6DDA09C5-895C-4E02-8551-19EBCAFAE671}"/>
              </a:ext>
            </a:extLst>
          </p:cNvPr>
          <p:cNvPicPr>
            <a:picLocks noChangeAspect="1"/>
          </p:cNvPicPr>
          <p:nvPr/>
        </p:nvPicPr>
        <p:blipFill>
          <a:blip r:embed="rId3"/>
          <a:srcRect/>
          <a:stretch/>
        </p:blipFill>
        <p:spPr>
          <a:xfrm>
            <a:off x="3425796" y="1809126"/>
            <a:ext cx="2097882" cy="4195764"/>
          </a:xfrm>
          <a:prstGeom prst="rect">
            <a:avLst/>
          </a:prstGeom>
        </p:spPr>
      </p:pic>
      <p:sp>
        <p:nvSpPr>
          <p:cNvPr id="8" name="Arrow: Right 7">
            <a:extLst>
              <a:ext uri="{FF2B5EF4-FFF2-40B4-BE49-F238E27FC236}">
                <a16:creationId xmlns:a16="http://schemas.microsoft.com/office/drawing/2014/main" xmlns="" id="{DD2CDA13-3EBD-40F0-95E1-C5310CE697D9}"/>
              </a:ext>
            </a:extLst>
          </p:cNvPr>
          <p:cNvSpPr/>
          <p:nvPr/>
        </p:nvSpPr>
        <p:spPr>
          <a:xfrm>
            <a:off x="2355736" y="3737113"/>
            <a:ext cx="808383" cy="37106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10">
            <a:extLst>
              <a:ext uri="{FF2B5EF4-FFF2-40B4-BE49-F238E27FC236}">
                <a16:creationId xmlns:a16="http://schemas.microsoft.com/office/drawing/2014/main" xmlns="" id="{DB0895B2-6402-48F2-91E4-AFFEC4BDC00A}"/>
              </a:ext>
            </a:extLst>
          </p:cNvPr>
          <p:cNvPicPr>
            <a:picLocks noChangeAspect="1"/>
          </p:cNvPicPr>
          <p:nvPr/>
        </p:nvPicPr>
        <p:blipFill>
          <a:blip r:embed="rId4"/>
          <a:srcRect/>
          <a:stretch/>
        </p:blipFill>
        <p:spPr>
          <a:xfrm>
            <a:off x="6646308" y="1816219"/>
            <a:ext cx="2119209" cy="4238418"/>
          </a:xfrm>
          <a:prstGeom prst="rect">
            <a:avLst/>
          </a:prstGeom>
        </p:spPr>
      </p:pic>
      <p:sp>
        <p:nvSpPr>
          <p:cNvPr id="10" name="Arrow: Right 9">
            <a:extLst>
              <a:ext uri="{FF2B5EF4-FFF2-40B4-BE49-F238E27FC236}">
                <a16:creationId xmlns:a16="http://schemas.microsoft.com/office/drawing/2014/main" xmlns="" id="{7171B61A-1181-4450-89A9-EAB03F41910D}"/>
              </a:ext>
            </a:extLst>
          </p:cNvPr>
          <p:cNvSpPr/>
          <p:nvPr/>
        </p:nvSpPr>
        <p:spPr>
          <a:xfrm>
            <a:off x="5781713" y="3737113"/>
            <a:ext cx="693518" cy="37106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B9A827ED-17F2-4312-9461-C76BE83BBEFB}"/>
              </a:ext>
            </a:extLst>
          </p:cNvPr>
          <p:cNvSpPr/>
          <p:nvPr/>
        </p:nvSpPr>
        <p:spPr>
          <a:xfrm>
            <a:off x="578896" y="2961864"/>
            <a:ext cx="1147380" cy="2782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581121B3-F32A-4F38-9705-1FF4B753A63D}"/>
              </a:ext>
            </a:extLst>
          </p:cNvPr>
          <p:cNvSpPr/>
          <p:nvPr/>
        </p:nvSpPr>
        <p:spPr>
          <a:xfrm>
            <a:off x="3603192" y="3935895"/>
            <a:ext cx="1696827" cy="477079"/>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3" name="Content Placeholder 10">
            <a:extLst>
              <a:ext uri="{FF2B5EF4-FFF2-40B4-BE49-F238E27FC236}">
                <a16:creationId xmlns:a16="http://schemas.microsoft.com/office/drawing/2014/main" xmlns="" id="{12404D72-9817-42F8-8CC7-AF7F5944CF35}"/>
              </a:ext>
            </a:extLst>
          </p:cNvPr>
          <p:cNvPicPr>
            <a:picLocks noChangeAspect="1"/>
          </p:cNvPicPr>
          <p:nvPr/>
        </p:nvPicPr>
        <p:blipFill>
          <a:blip r:embed="rId3"/>
          <a:srcRect/>
          <a:stretch/>
        </p:blipFill>
        <p:spPr>
          <a:xfrm>
            <a:off x="9840141" y="1816219"/>
            <a:ext cx="2119209" cy="4238418"/>
          </a:xfrm>
          <a:prstGeom prst="rect">
            <a:avLst/>
          </a:prstGeom>
        </p:spPr>
      </p:pic>
      <p:sp>
        <p:nvSpPr>
          <p:cNvPr id="14" name="Arrow: Right 13">
            <a:extLst>
              <a:ext uri="{FF2B5EF4-FFF2-40B4-BE49-F238E27FC236}">
                <a16:creationId xmlns:a16="http://schemas.microsoft.com/office/drawing/2014/main" xmlns="" id="{2054D9EB-E401-4FF1-8D3B-E878948F2CC9}"/>
              </a:ext>
            </a:extLst>
          </p:cNvPr>
          <p:cNvSpPr/>
          <p:nvPr/>
        </p:nvSpPr>
        <p:spPr>
          <a:xfrm>
            <a:off x="8989176" y="3737112"/>
            <a:ext cx="693518" cy="37106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xmlns="" id="{A9E3648F-2E3E-4BE3-ABE2-5A7E6FDE37F0}"/>
              </a:ext>
            </a:extLst>
          </p:cNvPr>
          <p:cNvSpPr/>
          <p:nvPr/>
        </p:nvSpPr>
        <p:spPr>
          <a:xfrm>
            <a:off x="7209183" y="4412974"/>
            <a:ext cx="1073426" cy="4770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xmlns="" id="{7DC6AB1D-5E02-4AF9-B1B2-EA418820CEB3}"/>
              </a:ext>
            </a:extLst>
          </p:cNvPr>
          <p:cNvSpPr>
            <a:spLocks noGrp="1"/>
          </p:cNvSpPr>
          <p:nvPr>
            <p:ph type="sldNum" sz="quarter" idx="12"/>
          </p:nvPr>
        </p:nvSpPr>
        <p:spPr/>
        <p:txBody>
          <a:bodyPr/>
          <a:lstStyle/>
          <a:p>
            <a:fld id="{D57F1E4F-1CFF-5643-939E-02111984F565}" type="slidenum">
              <a:rPr lang="en-US" smtClean="0"/>
              <a:pPr/>
              <a:t>12</a:t>
            </a:fld>
            <a:endParaRPr lang="en-US" dirty="0"/>
          </a:p>
        </p:txBody>
      </p:sp>
    </p:spTree>
    <p:extLst>
      <p:ext uri="{BB962C8B-B14F-4D97-AF65-F5344CB8AC3E}">
        <p14:creationId xmlns:p14="http://schemas.microsoft.com/office/powerpoint/2010/main" xmlns="" val="3759581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7FDAA8-A6F0-44AE-B38C-0CE543F0AAF5}"/>
              </a:ext>
            </a:extLst>
          </p:cNvPr>
          <p:cNvSpPr>
            <a:spLocks noGrp="1"/>
          </p:cNvSpPr>
          <p:nvPr>
            <p:ph type="title"/>
          </p:nvPr>
        </p:nvSpPr>
        <p:spPr>
          <a:xfrm>
            <a:off x="646111" y="452718"/>
            <a:ext cx="3435559" cy="753230"/>
          </a:xfrm>
        </p:spPr>
        <p:txBody>
          <a:bodyPr/>
          <a:lstStyle/>
          <a:p>
            <a:r>
              <a:rPr lang="en-US" dirty="0"/>
              <a:t>WORK FLOW</a:t>
            </a:r>
          </a:p>
        </p:txBody>
      </p:sp>
      <p:pic>
        <p:nvPicPr>
          <p:cNvPr id="5" name="Content Placeholder 7">
            <a:extLst>
              <a:ext uri="{FF2B5EF4-FFF2-40B4-BE49-F238E27FC236}">
                <a16:creationId xmlns:a16="http://schemas.microsoft.com/office/drawing/2014/main" xmlns="" id="{542E9E23-167B-4C8F-A7E0-D11A07E07EB9}"/>
              </a:ext>
            </a:extLst>
          </p:cNvPr>
          <p:cNvPicPr>
            <a:picLocks noChangeAspect="1"/>
          </p:cNvPicPr>
          <p:nvPr/>
        </p:nvPicPr>
        <p:blipFill>
          <a:blip r:embed="rId2"/>
          <a:srcRect/>
          <a:stretch/>
        </p:blipFill>
        <p:spPr>
          <a:xfrm>
            <a:off x="185881" y="1809127"/>
            <a:ext cx="2097881" cy="4195763"/>
          </a:xfrm>
          <a:prstGeom prst="rect">
            <a:avLst/>
          </a:prstGeom>
        </p:spPr>
      </p:pic>
      <p:pic>
        <p:nvPicPr>
          <p:cNvPr id="6" name="Content Placeholder 10">
            <a:extLst>
              <a:ext uri="{FF2B5EF4-FFF2-40B4-BE49-F238E27FC236}">
                <a16:creationId xmlns:a16="http://schemas.microsoft.com/office/drawing/2014/main" xmlns="" id="{9458ACA5-A643-4E6B-9C40-60FA49157843}"/>
              </a:ext>
            </a:extLst>
          </p:cNvPr>
          <p:cNvPicPr>
            <a:picLocks noChangeAspect="1"/>
          </p:cNvPicPr>
          <p:nvPr/>
        </p:nvPicPr>
        <p:blipFill>
          <a:blip r:embed="rId3"/>
          <a:srcRect/>
          <a:stretch/>
        </p:blipFill>
        <p:spPr>
          <a:xfrm>
            <a:off x="3278440" y="1809126"/>
            <a:ext cx="2392594" cy="4195764"/>
          </a:xfrm>
          <a:prstGeom prst="rect">
            <a:avLst/>
          </a:prstGeom>
        </p:spPr>
      </p:pic>
      <p:sp>
        <p:nvSpPr>
          <p:cNvPr id="7" name="Arrow: Right 6">
            <a:extLst>
              <a:ext uri="{FF2B5EF4-FFF2-40B4-BE49-F238E27FC236}">
                <a16:creationId xmlns:a16="http://schemas.microsoft.com/office/drawing/2014/main" xmlns="" id="{F9F27122-B37B-420B-8A54-B7A1C07D1126}"/>
              </a:ext>
            </a:extLst>
          </p:cNvPr>
          <p:cNvSpPr/>
          <p:nvPr/>
        </p:nvSpPr>
        <p:spPr>
          <a:xfrm>
            <a:off x="2355736" y="3737113"/>
            <a:ext cx="808383" cy="37106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10">
            <a:extLst>
              <a:ext uri="{FF2B5EF4-FFF2-40B4-BE49-F238E27FC236}">
                <a16:creationId xmlns:a16="http://schemas.microsoft.com/office/drawing/2014/main" xmlns="" id="{C4BE24C6-684D-4608-ACE8-AD0270ACE036}"/>
              </a:ext>
            </a:extLst>
          </p:cNvPr>
          <p:cNvPicPr>
            <a:picLocks noChangeAspect="1"/>
          </p:cNvPicPr>
          <p:nvPr/>
        </p:nvPicPr>
        <p:blipFill>
          <a:blip r:embed="rId4"/>
          <a:srcRect/>
          <a:stretch/>
        </p:blipFill>
        <p:spPr>
          <a:xfrm>
            <a:off x="6625831" y="1823313"/>
            <a:ext cx="2212745" cy="4238418"/>
          </a:xfrm>
          <a:prstGeom prst="rect">
            <a:avLst/>
          </a:prstGeom>
        </p:spPr>
      </p:pic>
      <p:sp>
        <p:nvSpPr>
          <p:cNvPr id="9" name="Arrow: Right 8">
            <a:extLst>
              <a:ext uri="{FF2B5EF4-FFF2-40B4-BE49-F238E27FC236}">
                <a16:creationId xmlns:a16="http://schemas.microsoft.com/office/drawing/2014/main" xmlns="" id="{96724E84-C286-4D32-A12E-C1EA35B96A8A}"/>
              </a:ext>
            </a:extLst>
          </p:cNvPr>
          <p:cNvSpPr/>
          <p:nvPr/>
        </p:nvSpPr>
        <p:spPr>
          <a:xfrm>
            <a:off x="5781713" y="3737113"/>
            <a:ext cx="693518" cy="37106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6D9A5F1B-1AF4-4F27-9295-0FEC07C797E0}"/>
              </a:ext>
            </a:extLst>
          </p:cNvPr>
          <p:cNvSpPr/>
          <p:nvPr/>
        </p:nvSpPr>
        <p:spPr>
          <a:xfrm>
            <a:off x="795130" y="3776870"/>
            <a:ext cx="829411" cy="3313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3484C678-69BF-49C4-9814-5271A204C9C3}"/>
              </a:ext>
            </a:extLst>
          </p:cNvPr>
          <p:cNvSpPr/>
          <p:nvPr/>
        </p:nvSpPr>
        <p:spPr>
          <a:xfrm>
            <a:off x="3792250" y="2782957"/>
            <a:ext cx="1364974" cy="2915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10">
            <a:extLst>
              <a:ext uri="{FF2B5EF4-FFF2-40B4-BE49-F238E27FC236}">
                <a16:creationId xmlns:a16="http://schemas.microsoft.com/office/drawing/2014/main" xmlns="" id="{21A12A9C-62F5-4FEC-BC47-3964546B316B}"/>
              </a:ext>
            </a:extLst>
          </p:cNvPr>
          <p:cNvPicPr>
            <a:picLocks noChangeAspect="1"/>
          </p:cNvPicPr>
          <p:nvPr/>
        </p:nvPicPr>
        <p:blipFill>
          <a:blip r:embed="rId5"/>
          <a:srcRect/>
          <a:stretch/>
        </p:blipFill>
        <p:spPr>
          <a:xfrm>
            <a:off x="9840141" y="1809126"/>
            <a:ext cx="2119209" cy="4252605"/>
          </a:xfrm>
          <a:prstGeom prst="rect">
            <a:avLst/>
          </a:prstGeom>
        </p:spPr>
      </p:pic>
      <p:sp>
        <p:nvSpPr>
          <p:cNvPr id="13" name="Arrow: Right 12">
            <a:extLst>
              <a:ext uri="{FF2B5EF4-FFF2-40B4-BE49-F238E27FC236}">
                <a16:creationId xmlns:a16="http://schemas.microsoft.com/office/drawing/2014/main" xmlns="" id="{0F16B4B8-847F-4FB0-9D81-E614A28E6BFD}"/>
              </a:ext>
            </a:extLst>
          </p:cNvPr>
          <p:cNvSpPr/>
          <p:nvPr/>
        </p:nvSpPr>
        <p:spPr>
          <a:xfrm>
            <a:off x="8989176" y="3737112"/>
            <a:ext cx="693518" cy="37106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969A031F-C8BB-4623-BC3E-9D3ACDEB328E}"/>
              </a:ext>
            </a:extLst>
          </p:cNvPr>
          <p:cNvSpPr/>
          <p:nvPr/>
        </p:nvSpPr>
        <p:spPr>
          <a:xfrm>
            <a:off x="7354957" y="4214191"/>
            <a:ext cx="795130" cy="463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14">
            <a:extLst>
              <a:ext uri="{FF2B5EF4-FFF2-40B4-BE49-F238E27FC236}">
                <a16:creationId xmlns:a16="http://schemas.microsoft.com/office/drawing/2014/main" xmlns="" id="{2C4D89C1-9378-4897-A1EC-434808EB1D25}"/>
              </a:ext>
            </a:extLst>
          </p:cNvPr>
          <p:cNvSpPr>
            <a:spLocks noGrp="1"/>
          </p:cNvSpPr>
          <p:nvPr>
            <p:ph type="sldNum" sz="quarter" idx="12"/>
          </p:nvPr>
        </p:nvSpPr>
        <p:spPr/>
        <p:txBody>
          <a:bodyPr/>
          <a:lstStyle/>
          <a:p>
            <a:fld id="{D57F1E4F-1CFF-5643-939E-02111984F565}" type="slidenum">
              <a:rPr lang="en-US" smtClean="0"/>
              <a:pPr/>
              <a:t>13</a:t>
            </a:fld>
            <a:endParaRPr lang="en-US" dirty="0"/>
          </a:p>
        </p:txBody>
      </p:sp>
    </p:spTree>
    <p:extLst>
      <p:ext uri="{BB962C8B-B14F-4D97-AF65-F5344CB8AC3E}">
        <p14:creationId xmlns:p14="http://schemas.microsoft.com/office/powerpoint/2010/main" xmlns="" val="2964842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7FDAA8-A6F0-44AE-B38C-0CE543F0AAF5}"/>
              </a:ext>
            </a:extLst>
          </p:cNvPr>
          <p:cNvSpPr>
            <a:spLocks noGrp="1"/>
          </p:cNvSpPr>
          <p:nvPr>
            <p:ph type="title"/>
          </p:nvPr>
        </p:nvSpPr>
        <p:spPr>
          <a:xfrm>
            <a:off x="646111" y="452718"/>
            <a:ext cx="3435559" cy="753230"/>
          </a:xfrm>
        </p:spPr>
        <p:txBody>
          <a:bodyPr/>
          <a:lstStyle/>
          <a:p>
            <a:r>
              <a:rPr lang="en-US" dirty="0"/>
              <a:t>WORK FLOW</a:t>
            </a:r>
          </a:p>
        </p:txBody>
      </p:sp>
      <p:pic>
        <p:nvPicPr>
          <p:cNvPr id="5" name="Content Placeholder 7">
            <a:extLst>
              <a:ext uri="{FF2B5EF4-FFF2-40B4-BE49-F238E27FC236}">
                <a16:creationId xmlns:a16="http://schemas.microsoft.com/office/drawing/2014/main" xmlns="" id="{542E9E23-167B-4C8F-A7E0-D11A07E07EB9}"/>
              </a:ext>
            </a:extLst>
          </p:cNvPr>
          <p:cNvPicPr>
            <a:picLocks noChangeAspect="1"/>
          </p:cNvPicPr>
          <p:nvPr/>
        </p:nvPicPr>
        <p:blipFill>
          <a:blip r:embed="rId2"/>
          <a:srcRect/>
          <a:stretch/>
        </p:blipFill>
        <p:spPr>
          <a:xfrm>
            <a:off x="185881" y="1809127"/>
            <a:ext cx="2097881" cy="4195762"/>
          </a:xfrm>
          <a:prstGeom prst="rect">
            <a:avLst/>
          </a:prstGeom>
        </p:spPr>
      </p:pic>
      <p:pic>
        <p:nvPicPr>
          <p:cNvPr id="6" name="Content Placeholder 10">
            <a:extLst>
              <a:ext uri="{FF2B5EF4-FFF2-40B4-BE49-F238E27FC236}">
                <a16:creationId xmlns:a16="http://schemas.microsoft.com/office/drawing/2014/main" xmlns="" id="{9458ACA5-A643-4E6B-9C40-60FA49157843}"/>
              </a:ext>
            </a:extLst>
          </p:cNvPr>
          <p:cNvPicPr>
            <a:picLocks noChangeAspect="1"/>
          </p:cNvPicPr>
          <p:nvPr/>
        </p:nvPicPr>
        <p:blipFill>
          <a:blip r:embed="rId3"/>
          <a:srcRect/>
          <a:stretch/>
        </p:blipFill>
        <p:spPr>
          <a:xfrm>
            <a:off x="3425796" y="1809126"/>
            <a:ext cx="2097882" cy="4195764"/>
          </a:xfrm>
          <a:prstGeom prst="rect">
            <a:avLst/>
          </a:prstGeom>
        </p:spPr>
      </p:pic>
      <p:sp>
        <p:nvSpPr>
          <p:cNvPr id="7" name="Arrow: Right 6">
            <a:extLst>
              <a:ext uri="{FF2B5EF4-FFF2-40B4-BE49-F238E27FC236}">
                <a16:creationId xmlns:a16="http://schemas.microsoft.com/office/drawing/2014/main" xmlns="" id="{F9F27122-B37B-420B-8A54-B7A1C07D1126}"/>
              </a:ext>
            </a:extLst>
          </p:cNvPr>
          <p:cNvSpPr/>
          <p:nvPr/>
        </p:nvSpPr>
        <p:spPr>
          <a:xfrm>
            <a:off x="2355736" y="3737113"/>
            <a:ext cx="808383" cy="37106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10">
            <a:extLst>
              <a:ext uri="{FF2B5EF4-FFF2-40B4-BE49-F238E27FC236}">
                <a16:creationId xmlns:a16="http://schemas.microsoft.com/office/drawing/2014/main" xmlns="" id="{C4BE24C6-684D-4608-ACE8-AD0270ACE036}"/>
              </a:ext>
            </a:extLst>
          </p:cNvPr>
          <p:cNvPicPr>
            <a:picLocks noChangeAspect="1"/>
          </p:cNvPicPr>
          <p:nvPr/>
        </p:nvPicPr>
        <p:blipFill>
          <a:blip r:embed="rId4"/>
          <a:srcRect/>
          <a:stretch/>
        </p:blipFill>
        <p:spPr>
          <a:xfrm>
            <a:off x="6672599" y="1823313"/>
            <a:ext cx="2119209" cy="4238418"/>
          </a:xfrm>
          <a:prstGeom prst="rect">
            <a:avLst/>
          </a:prstGeom>
        </p:spPr>
      </p:pic>
      <p:sp>
        <p:nvSpPr>
          <p:cNvPr id="9" name="Arrow: Right 8">
            <a:extLst>
              <a:ext uri="{FF2B5EF4-FFF2-40B4-BE49-F238E27FC236}">
                <a16:creationId xmlns:a16="http://schemas.microsoft.com/office/drawing/2014/main" xmlns="" id="{96724E84-C286-4D32-A12E-C1EA35B96A8A}"/>
              </a:ext>
            </a:extLst>
          </p:cNvPr>
          <p:cNvSpPr/>
          <p:nvPr/>
        </p:nvSpPr>
        <p:spPr>
          <a:xfrm>
            <a:off x="5781713" y="3737113"/>
            <a:ext cx="693518" cy="37106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6D9A5F1B-1AF4-4F27-9295-0FEC07C797E0}"/>
              </a:ext>
            </a:extLst>
          </p:cNvPr>
          <p:cNvSpPr/>
          <p:nvPr/>
        </p:nvSpPr>
        <p:spPr>
          <a:xfrm>
            <a:off x="779181" y="3061251"/>
            <a:ext cx="829411" cy="2252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3484C678-69BF-49C4-9814-5271A204C9C3}"/>
              </a:ext>
            </a:extLst>
          </p:cNvPr>
          <p:cNvSpPr/>
          <p:nvPr/>
        </p:nvSpPr>
        <p:spPr>
          <a:xfrm>
            <a:off x="3605235" y="2451653"/>
            <a:ext cx="820991" cy="2915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10">
            <a:extLst>
              <a:ext uri="{FF2B5EF4-FFF2-40B4-BE49-F238E27FC236}">
                <a16:creationId xmlns:a16="http://schemas.microsoft.com/office/drawing/2014/main" xmlns="" id="{21A12A9C-62F5-4FEC-BC47-3964546B316B}"/>
              </a:ext>
            </a:extLst>
          </p:cNvPr>
          <p:cNvPicPr>
            <a:picLocks noChangeAspect="1"/>
          </p:cNvPicPr>
          <p:nvPr/>
        </p:nvPicPr>
        <p:blipFill>
          <a:blip r:embed="rId5"/>
          <a:srcRect/>
          <a:stretch/>
        </p:blipFill>
        <p:spPr>
          <a:xfrm>
            <a:off x="9840141" y="1816219"/>
            <a:ext cx="2119209" cy="4238418"/>
          </a:xfrm>
          <a:prstGeom prst="rect">
            <a:avLst/>
          </a:prstGeom>
        </p:spPr>
      </p:pic>
      <p:sp>
        <p:nvSpPr>
          <p:cNvPr id="13" name="Arrow: Right 12">
            <a:extLst>
              <a:ext uri="{FF2B5EF4-FFF2-40B4-BE49-F238E27FC236}">
                <a16:creationId xmlns:a16="http://schemas.microsoft.com/office/drawing/2014/main" xmlns="" id="{0F16B4B8-847F-4FB0-9D81-E614A28E6BFD}"/>
              </a:ext>
            </a:extLst>
          </p:cNvPr>
          <p:cNvSpPr/>
          <p:nvPr/>
        </p:nvSpPr>
        <p:spPr>
          <a:xfrm>
            <a:off x="8989176" y="3737112"/>
            <a:ext cx="693518" cy="37106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969A031F-C8BB-4623-BC3E-9D3ACDEB328E}"/>
              </a:ext>
            </a:extLst>
          </p:cNvPr>
          <p:cNvSpPr/>
          <p:nvPr/>
        </p:nvSpPr>
        <p:spPr>
          <a:xfrm>
            <a:off x="6829022" y="3737112"/>
            <a:ext cx="795130" cy="463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xmlns="" id="{A42C4D6B-DF17-4A19-A9B6-8557E6CB465B}"/>
              </a:ext>
            </a:extLst>
          </p:cNvPr>
          <p:cNvSpPr>
            <a:spLocks noGrp="1"/>
          </p:cNvSpPr>
          <p:nvPr>
            <p:ph type="sldNum" sz="quarter" idx="12"/>
          </p:nvPr>
        </p:nvSpPr>
        <p:spPr/>
        <p:txBody>
          <a:bodyPr/>
          <a:lstStyle/>
          <a:p>
            <a:fld id="{D57F1E4F-1CFF-5643-939E-02111984F565}" type="slidenum">
              <a:rPr lang="en-US" smtClean="0"/>
              <a:pPr/>
              <a:t>14</a:t>
            </a:fld>
            <a:endParaRPr lang="en-US" dirty="0"/>
          </a:p>
        </p:txBody>
      </p:sp>
    </p:spTree>
    <p:extLst>
      <p:ext uri="{BB962C8B-B14F-4D97-AF65-F5344CB8AC3E}">
        <p14:creationId xmlns:p14="http://schemas.microsoft.com/office/powerpoint/2010/main" xmlns="" val="4114846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7FDAA8-A6F0-44AE-B38C-0CE543F0AAF5}"/>
              </a:ext>
            </a:extLst>
          </p:cNvPr>
          <p:cNvSpPr>
            <a:spLocks noGrp="1"/>
          </p:cNvSpPr>
          <p:nvPr>
            <p:ph type="title"/>
          </p:nvPr>
        </p:nvSpPr>
        <p:spPr>
          <a:xfrm>
            <a:off x="646111" y="452718"/>
            <a:ext cx="3435559" cy="753230"/>
          </a:xfrm>
        </p:spPr>
        <p:txBody>
          <a:bodyPr/>
          <a:lstStyle/>
          <a:p>
            <a:r>
              <a:rPr lang="en-US" dirty="0"/>
              <a:t>WORK FLOW</a:t>
            </a:r>
          </a:p>
        </p:txBody>
      </p:sp>
      <p:pic>
        <p:nvPicPr>
          <p:cNvPr id="5" name="Content Placeholder 7">
            <a:extLst>
              <a:ext uri="{FF2B5EF4-FFF2-40B4-BE49-F238E27FC236}">
                <a16:creationId xmlns:a16="http://schemas.microsoft.com/office/drawing/2014/main" xmlns="" id="{542E9E23-167B-4C8F-A7E0-D11A07E07EB9}"/>
              </a:ext>
            </a:extLst>
          </p:cNvPr>
          <p:cNvPicPr>
            <a:picLocks noChangeAspect="1"/>
          </p:cNvPicPr>
          <p:nvPr/>
        </p:nvPicPr>
        <p:blipFill>
          <a:blip r:embed="rId2"/>
          <a:srcRect/>
          <a:stretch/>
        </p:blipFill>
        <p:spPr>
          <a:xfrm>
            <a:off x="185881" y="1809127"/>
            <a:ext cx="2097881" cy="4195762"/>
          </a:xfrm>
          <a:prstGeom prst="rect">
            <a:avLst/>
          </a:prstGeom>
        </p:spPr>
      </p:pic>
      <p:pic>
        <p:nvPicPr>
          <p:cNvPr id="6" name="Content Placeholder 10">
            <a:extLst>
              <a:ext uri="{FF2B5EF4-FFF2-40B4-BE49-F238E27FC236}">
                <a16:creationId xmlns:a16="http://schemas.microsoft.com/office/drawing/2014/main" xmlns="" id="{9458ACA5-A643-4E6B-9C40-60FA49157843}"/>
              </a:ext>
            </a:extLst>
          </p:cNvPr>
          <p:cNvPicPr>
            <a:picLocks noChangeAspect="1"/>
          </p:cNvPicPr>
          <p:nvPr/>
        </p:nvPicPr>
        <p:blipFill>
          <a:blip r:embed="rId3"/>
          <a:srcRect/>
          <a:stretch/>
        </p:blipFill>
        <p:spPr>
          <a:xfrm>
            <a:off x="3513776" y="1822378"/>
            <a:ext cx="2097882" cy="4195764"/>
          </a:xfrm>
          <a:prstGeom prst="rect">
            <a:avLst/>
          </a:prstGeom>
        </p:spPr>
      </p:pic>
      <p:sp>
        <p:nvSpPr>
          <p:cNvPr id="7" name="Arrow: Right 6">
            <a:extLst>
              <a:ext uri="{FF2B5EF4-FFF2-40B4-BE49-F238E27FC236}">
                <a16:creationId xmlns:a16="http://schemas.microsoft.com/office/drawing/2014/main" xmlns="" id="{F9F27122-B37B-420B-8A54-B7A1C07D1126}"/>
              </a:ext>
            </a:extLst>
          </p:cNvPr>
          <p:cNvSpPr/>
          <p:nvPr/>
        </p:nvSpPr>
        <p:spPr>
          <a:xfrm>
            <a:off x="2355736" y="3737113"/>
            <a:ext cx="808383" cy="37106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10">
            <a:extLst>
              <a:ext uri="{FF2B5EF4-FFF2-40B4-BE49-F238E27FC236}">
                <a16:creationId xmlns:a16="http://schemas.microsoft.com/office/drawing/2014/main" xmlns="" id="{C4BE24C6-684D-4608-ACE8-AD0270ACE036}"/>
              </a:ext>
            </a:extLst>
          </p:cNvPr>
          <p:cNvPicPr>
            <a:picLocks noChangeAspect="1"/>
          </p:cNvPicPr>
          <p:nvPr/>
        </p:nvPicPr>
        <p:blipFill>
          <a:blip r:embed="rId4"/>
          <a:srcRect/>
          <a:stretch/>
        </p:blipFill>
        <p:spPr>
          <a:xfrm>
            <a:off x="6672599" y="1823313"/>
            <a:ext cx="2119209" cy="4238418"/>
          </a:xfrm>
          <a:prstGeom prst="rect">
            <a:avLst/>
          </a:prstGeom>
        </p:spPr>
      </p:pic>
      <p:sp>
        <p:nvSpPr>
          <p:cNvPr id="9" name="Arrow: Right 8">
            <a:extLst>
              <a:ext uri="{FF2B5EF4-FFF2-40B4-BE49-F238E27FC236}">
                <a16:creationId xmlns:a16="http://schemas.microsoft.com/office/drawing/2014/main" xmlns="" id="{96724E84-C286-4D32-A12E-C1EA35B96A8A}"/>
              </a:ext>
            </a:extLst>
          </p:cNvPr>
          <p:cNvSpPr/>
          <p:nvPr/>
        </p:nvSpPr>
        <p:spPr>
          <a:xfrm>
            <a:off x="5781713" y="3737113"/>
            <a:ext cx="693518" cy="37106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6D9A5F1B-1AF4-4F27-9295-0FEC07C797E0}"/>
              </a:ext>
            </a:extLst>
          </p:cNvPr>
          <p:cNvSpPr/>
          <p:nvPr/>
        </p:nvSpPr>
        <p:spPr>
          <a:xfrm>
            <a:off x="816672" y="3246784"/>
            <a:ext cx="829411" cy="294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3484C678-69BF-49C4-9814-5271A204C9C3}"/>
              </a:ext>
            </a:extLst>
          </p:cNvPr>
          <p:cNvSpPr/>
          <p:nvPr/>
        </p:nvSpPr>
        <p:spPr>
          <a:xfrm>
            <a:off x="3605235" y="2451653"/>
            <a:ext cx="820991" cy="2915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10">
            <a:extLst>
              <a:ext uri="{FF2B5EF4-FFF2-40B4-BE49-F238E27FC236}">
                <a16:creationId xmlns:a16="http://schemas.microsoft.com/office/drawing/2014/main" xmlns="" id="{21A12A9C-62F5-4FEC-BC47-3964546B316B}"/>
              </a:ext>
            </a:extLst>
          </p:cNvPr>
          <p:cNvPicPr>
            <a:picLocks noChangeAspect="1"/>
          </p:cNvPicPr>
          <p:nvPr/>
        </p:nvPicPr>
        <p:blipFill>
          <a:blip r:embed="rId5"/>
          <a:srcRect/>
          <a:stretch/>
        </p:blipFill>
        <p:spPr>
          <a:xfrm>
            <a:off x="9840141" y="1816219"/>
            <a:ext cx="2119209" cy="4238418"/>
          </a:xfrm>
          <a:prstGeom prst="rect">
            <a:avLst/>
          </a:prstGeom>
        </p:spPr>
      </p:pic>
      <p:sp>
        <p:nvSpPr>
          <p:cNvPr id="13" name="Arrow: Right 12">
            <a:extLst>
              <a:ext uri="{FF2B5EF4-FFF2-40B4-BE49-F238E27FC236}">
                <a16:creationId xmlns:a16="http://schemas.microsoft.com/office/drawing/2014/main" xmlns="" id="{0F16B4B8-847F-4FB0-9D81-E614A28E6BFD}"/>
              </a:ext>
            </a:extLst>
          </p:cNvPr>
          <p:cNvSpPr/>
          <p:nvPr/>
        </p:nvSpPr>
        <p:spPr>
          <a:xfrm>
            <a:off x="8989176" y="3737112"/>
            <a:ext cx="693518" cy="37106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969A031F-C8BB-4623-BC3E-9D3ACDEB328E}"/>
              </a:ext>
            </a:extLst>
          </p:cNvPr>
          <p:cNvSpPr/>
          <p:nvPr/>
        </p:nvSpPr>
        <p:spPr>
          <a:xfrm>
            <a:off x="6841672" y="5459895"/>
            <a:ext cx="795130" cy="3445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xmlns="" id="{BB6A01EE-C781-4142-9288-DE490836BA62}"/>
              </a:ext>
            </a:extLst>
          </p:cNvPr>
          <p:cNvSpPr>
            <a:spLocks noGrp="1"/>
          </p:cNvSpPr>
          <p:nvPr>
            <p:ph type="sldNum" sz="quarter" idx="12"/>
          </p:nvPr>
        </p:nvSpPr>
        <p:spPr/>
        <p:txBody>
          <a:bodyPr/>
          <a:lstStyle/>
          <a:p>
            <a:fld id="{D57F1E4F-1CFF-5643-939E-02111984F565}" type="slidenum">
              <a:rPr lang="en-US" smtClean="0"/>
              <a:pPr/>
              <a:t>15</a:t>
            </a:fld>
            <a:endParaRPr lang="en-US" dirty="0"/>
          </a:p>
        </p:txBody>
      </p:sp>
    </p:spTree>
    <p:extLst>
      <p:ext uri="{BB962C8B-B14F-4D97-AF65-F5344CB8AC3E}">
        <p14:creationId xmlns:p14="http://schemas.microsoft.com/office/powerpoint/2010/main" xmlns="" val="2422008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7FDAA8-A6F0-44AE-B38C-0CE543F0AAF5}"/>
              </a:ext>
            </a:extLst>
          </p:cNvPr>
          <p:cNvSpPr>
            <a:spLocks noGrp="1"/>
          </p:cNvSpPr>
          <p:nvPr>
            <p:ph type="title"/>
          </p:nvPr>
        </p:nvSpPr>
        <p:spPr>
          <a:xfrm>
            <a:off x="646111" y="452718"/>
            <a:ext cx="3435559" cy="753230"/>
          </a:xfrm>
        </p:spPr>
        <p:txBody>
          <a:bodyPr/>
          <a:lstStyle/>
          <a:p>
            <a:r>
              <a:rPr lang="en-US" dirty="0"/>
              <a:t>WORK FLOW</a:t>
            </a:r>
          </a:p>
        </p:txBody>
      </p:sp>
      <p:pic>
        <p:nvPicPr>
          <p:cNvPr id="5" name="Content Placeholder 7">
            <a:extLst>
              <a:ext uri="{FF2B5EF4-FFF2-40B4-BE49-F238E27FC236}">
                <a16:creationId xmlns:a16="http://schemas.microsoft.com/office/drawing/2014/main" xmlns="" id="{542E9E23-167B-4C8F-A7E0-D11A07E07EB9}"/>
              </a:ext>
            </a:extLst>
          </p:cNvPr>
          <p:cNvPicPr>
            <a:picLocks noChangeAspect="1"/>
          </p:cNvPicPr>
          <p:nvPr/>
        </p:nvPicPr>
        <p:blipFill>
          <a:blip r:embed="rId2"/>
          <a:srcRect/>
          <a:stretch/>
        </p:blipFill>
        <p:spPr>
          <a:xfrm>
            <a:off x="185881" y="1809127"/>
            <a:ext cx="2097881" cy="4195762"/>
          </a:xfrm>
          <a:prstGeom prst="rect">
            <a:avLst/>
          </a:prstGeom>
        </p:spPr>
      </p:pic>
      <p:pic>
        <p:nvPicPr>
          <p:cNvPr id="6" name="Content Placeholder 10">
            <a:extLst>
              <a:ext uri="{FF2B5EF4-FFF2-40B4-BE49-F238E27FC236}">
                <a16:creationId xmlns:a16="http://schemas.microsoft.com/office/drawing/2014/main" xmlns="" id="{9458ACA5-A643-4E6B-9C40-60FA49157843}"/>
              </a:ext>
            </a:extLst>
          </p:cNvPr>
          <p:cNvPicPr>
            <a:picLocks noChangeAspect="1"/>
          </p:cNvPicPr>
          <p:nvPr/>
        </p:nvPicPr>
        <p:blipFill>
          <a:blip r:embed="rId3"/>
          <a:srcRect/>
          <a:stretch/>
        </p:blipFill>
        <p:spPr>
          <a:xfrm>
            <a:off x="3513776" y="1822378"/>
            <a:ext cx="2097882" cy="4195764"/>
          </a:xfrm>
          <a:prstGeom prst="rect">
            <a:avLst/>
          </a:prstGeom>
        </p:spPr>
      </p:pic>
      <p:sp>
        <p:nvSpPr>
          <p:cNvPr id="7" name="Arrow: Right 6">
            <a:extLst>
              <a:ext uri="{FF2B5EF4-FFF2-40B4-BE49-F238E27FC236}">
                <a16:creationId xmlns:a16="http://schemas.microsoft.com/office/drawing/2014/main" xmlns="" id="{F9F27122-B37B-420B-8A54-B7A1C07D1126}"/>
              </a:ext>
            </a:extLst>
          </p:cNvPr>
          <p:cNvSpPr/>
          <p:nvPr/>
        </p:nvSpPr>
        <p:spPr>
          <a:xfrm>
            <a:off x="2355736" y="3737113"/>
            <a:ext cx="808383" cy="37106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10">
            <a:extLst>
              <a:ext uri="{FF2B5EF4-FFF2-40B4-BE49-F238E27FC236}">
                <a16:creationId xmlns:a16="http://schemas.microsoft.com/office/drawing/2014/main" xmlns="" id="{C4BE24C6-684D-4608-ACE8-AD0270ACE036}"/>
              </a:ext>
            </a:extLst>
          </p:cNvPr>
          <p:cNvPicPr>
            <a:picLocks noChangeAspect="1"/>
          </p:cNvPicPr>
          <p:nvPr/>
        </p:nvPicPr>
        <p:blipFill>
          <a:blip r:embed="rId4"/>
          <a:srcRect/>
          <a:stretch/>
        </p:blipFill>
        <p:spPr>
          <a:xfrm>
            <a:off x="6672599" y="1823313"/>
            <a:ext cx="2119209" cy="4238418"/>
          </a:xfrm>
          <a:prstGeom prst="rect">
            <a:avLst/>
          </a:prstGeom>
        </p:spPr>
      </p:pic>
      <p:sp>
        <p:nvSpPr>
          <p:cNvPr id="9" name="Arrow: Right 8">
            <a:extLst>
              <a:ext uri="{FF2B5EF4-FFF2-40B4-BE49-F238E27FC236}">
                <a16:creationId xmlns:a16="http://schemas.microsoft.com/office/drawing/2014/main" xmlns="" id="{96724E84-C286-4D32-A12E-C1EA35B96A8A}"/>
              </a:ext>
            </a:extLst>
          </p:cNvPr>
          <p:cNvSpPr/>
          <p:nvPr/>
        </p:nvSpPr>
        <p:spPr>
          <a:xfrm>
            <a:off x="5781713" y="3737113"/>
            <a:ext cx="693518" cy="37106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6D9A5F1B-1AF4-4F27-9295-0FEC07C797E0}"/>
              </a:ext>
            </a:extLst>
          </p:cNvPr>
          <p:cNvSpPr/>
          <p:nvPr/>
        </p:nvSpPr>
        <p:spPr>
          <a:xfrm>
            <a:off x="759407" y="3442252"/>
            <a:ext cx="829411" cy="294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3484C678-69BF-49C4-9814-5271A204C9C3}"/>
              </a:ext>
            </a:extLst>
          </p:cNvPr>
          <p:cNvSpPr/>
          <p:nvPr/>
        </p:nvSpPr>
        <p:spPr>
          <a:xfrm>
            <a:off x="3605235" y="2451653"/>
            <a:ext cx="820991" cy="2915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10">
            <a:extLst>
              <a:ext uri="{FF2B5EF4-FFF2-40B4-BE49-F238E27FC236}">
                <a16:creationId xmlns:a16="http://schemas.microsoft.com/office/drawing/2014/main" xmlns="" id="{21A12A9C-62F5-4FEC-BC47-3964546B316B}"/>
              </a:ext>
            </a:extLst>
          </p:cNvPr>
          <p:cNvPicPr>
            <a:picLocks noChangeAspect="1"/>
          </p:cNvPicPr>
          <p:nvPr/>
        </p:nvPicPr>
        <p:blipFill>
          <a:blip r:embed="rId5"/>
          <a:srcRect/>
          <a:stretch/>
        </p:blipFill>
        <p:spPr>
          <a:xfrm>
            <a:off x="9840141" y="1816219"/>
            <a:ext cx="2119209" cy="4238418"/>
          </a:xfrm>
          <a:prstGeom prst="rect">
            <a:avLst/>
          </a:prstGeom>
        </p:spPr>
      </p:pic>
      <p:sp>
        <p:nvSpPr>
          <p:cNvPr id="13" name="Arrow: Right 12">
            <a:extLst>
              <a:ext uri="{FF2B5EF4-FFF2-40B4-BE49-F238E27FC236}">
                <a16:creationId xmlns:a16="http://schemas.microsoft.com/office/drawing/2014/main" xmlns="" id="{0F16B4B8-847F-4FB0-9D81-E614A28E6BFD}"/>
              </a:ext>
            </a:extLst>
          </p:cNvPr>
          <p:cNvSpPr/>
          <p:nvPr/>
        </p:nvSpPr>
        <p:spPr>
          <a:xfrm>
            <a:off x="8989176" y="3737112"/>
            <a:ext cx="693518" cy="37106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969A031F-C8BB-4623-BC3E-9D3ACDEB328E}"/>
              </a:ext>
            </a:extLst>
          </p:cNvPr>
          <p:cNvSpPr/>
          <p:nvPr/>
        </p:nvSpPr>
        <p:spPr>
          <a:xfrm>
            <a:off x="7877290" y="4651513"/>
            <a:ext cx="795130" cy="437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xmlns="" id="{8A0C83B8-C62E-406F-BA13-777895413136}"/>
              </a:ext>
            </a:extLst>
          </p:cNvPr>
          <p:cNvSpPr>
            <a:spLocks noGrp="1"/>
          </p:cNvSpPr>
          <p:nvPr>
            <p:ph type="sldNum" sz="quarter" idx="12"/>
          </p:nvPr>
        </p:nvSpPr>
        <p:spPr/>
        <p:txBody>
          <a:bodyPr/>
          <a:lstStyle/>
          <a:p>
            <a:fld id="{D57F1E4F-1CFF-5643-939E-02111984F565}" type="slidenum">
              <a:rPr lang="en-US" smtClean="0"/>
              <a:pPr/>
              <a:t>16</a:t>
            </a:fld>
            <a:endParaRPr lang="en-US" dirty="0"/>
          </a:p>
        </p:txBody>
      </p:sp>
    </p:spTree>
    <p:extLst>
      <p:ext uri="{BB962C8B-B14F-4D97-AF65-F5344CB8AC3E}">
        <p14:creationId xmlns:p14="http://schemas.microsoft.com/office/powerpoint/2010/main" xmlns="" val="3272853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916998-7773-479E-928F-5A06218E4068}"/>
              </a:ext>
            </a:extLst>
          </p:cNvPr>
          <p:cNvSpPr>
            <a:spLocks noGrp="1"/>
          </p:cNvSpPr>
          <p:nvPr>
            <p:ph type="title"/>
          </p:nvPr>
        </p:nvSpPr>
        <p:spPr>
          <a:xfrm>
            <a:off x="797146" y="732183"/>
            <a:ext cx="4729011" cy="964096"/>
          </a:xfrm>
        </p:spPr>
        <p:txBody>
          <a:bodyPr/>
          <a:lstStyle/>
          <a:p>
            <a:r>
              <a:rPr lang="en-US" dirty="0"/>
              <a:t>REQUIREMENTS</a:t>
            </a:r>
          </a:p>
        </p:txBody>
      </p:sp>
      <p:sp>
        <p:nvSpPr>
          <p:cNvPr id="5" name="Text Placeholder 4">
            <a:extLst>
              <a:ext uri="{FF2B5EF4-FFF2-40B4-BE49-F238E27FC236}">
                <a16:creationId xmlns:a16="http://schemas.microsoft.com/office/drawing/2014/main" xmlns="" id="{E2663867-F844-4EBF-9890-6555836C0ACB}"/>
              </a:ext>
            </a:extLst>
          </p:cNvPr>
          <p:cNvSpPr>
            <a:spLocks noGrp="1"/>
          </p:cNvSpPr>
          <p:nvPr>
            <p:ph type="body" sz="half" idx="2"/>
          </p:nvPr>
        </p:nvSpPr>
        <p:spPr>
          <a:xfrm>
            <a:off x="1166191" y="2213113"/>
            <a:ext cx="9011480" cy="3710609"/>
          </a:xfrm>
        </p:spPr>
        <p:txBody>
          <a:bodyPr anchor="t">
            <a:normAutofit/>
          </a:bodyPr>
          <a:lstStyle/>
          <a:p>
            <a:pPr marL="342900" indent="-342900">
              <a:buFont typeface="+mj-lt"/>
              <a:buAutoNum type="arabicPeriod"/>
            </a:pPr>
            <a:r>
              <a:rPr lang="en-US" sz="3200" dirty="0"/>
              <a:t>Android Device (Minimum Version 4.1 – Jelly Bean)</a:t>
            </a:r>
          </a:p>
          <a:p>
            <a:pPr marL="342900" indent="-342900">
              <a:buFont typeface="+mj-lt"/>
              <a:buAutoNum type="arabicPeriod"/>
            </a:pPr>
            <a:r>
              <a:rPr lang="en-US" sz="3200" dirty="0"/>
              <a:t>Active Internet Connection</a:t>
            </a:r>
          </a:p>
          <a:p>
            <a:pPr marL="342900" indent="-342900">
              <a:buFont typeface="+mj-lt"/>
              <a:buAutoNum type="arabicPeriod"/>
            </a:pPr>
            <a:r>
              <a:rPr lang="en-US" sz="3200" dirty="0"/>
              <a:t>Basic User Experience In Android Application</a:t>
            </a:r>
          </a:p>
          <a:p>
            <a:pPr marL="342900" indent="-342900">
              <a:buFont typeface="+mj-lt"/>
              <a:buAutoNum type="arabicPeriod"/>
            </a:pPr>
            <a:r>
              <a:rPr lang="en-US" sz="3200" dirty="0"/>
              <a:t>Active  Sim Card For Communication</a:t>
            </a:r>
          </a:p>
        </p:txBody>
      </p:sp>
      <p:sp>
        <p:nvSpPr>
          <p:cNvPr id="6" name="Slide Number Placeholder 5">
            <a:extLst>
              <a:ext uri="{FF2B5EF4-FFF2-40B4-BE49-F238E27FC236}">
                <a16:creationId xmlns:a16="http://schemas.microsoft.com/office/drawing/2014/main" xmlns="" id="{53E3C18C-32C0-4D35-8733-92FFCB654440}"/>
              </a:ext>
            </a:extLst>
          </p:cNvPr>
          <p:cNvSpPr>
            <a:spLocks noGrp="1"/>
          </p:cNvSpPr>
          <p:nvPr>
            <p:ph type="sldNum" sz="quarter" idx="12"/>
          </p:nvPr>
        </p:nvSpPr>
        <p:spPr/>
        <p:txBody>
          <a:bodyPr/>
          <a:lstStyle/>
          <a:p>
            <a:fld id="{D57F1E4F-1CFF-5643-939E-02111984F565}" type="slidenum">
              <a:rPr lang="en-US" smtClean="0"/>
              <a:pPr/>
              <a:t>17</a:t>
            </a:fld>
            <a:endParaRPr lang="en-US" dirty="0"/>
          </a:p>
        </p:txBody>
      </p:sp>
    </p:spTree>
    <p:extLst>
      <p:ext uri="{BB962C8B-B14F-4D97-AF65-F5344CB8AC3E}">
        <p14:creationId xmlns:p14="http://schemas.microsoft.com/office/powerpoint/2010/main" xmlns="" val="3655326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916998-7773-479E-928F-5A06218E4068}"/>
              </a:ext>
            </a:extLst>
          </p:cNvPr>
          <p:cNvSpPr>
            <a:spLocks noGrp="1"/>
          </p:cNvSpPr>
          <p:nvPr>
            <p:ph type="title"/>
          </p:nvPr>
        </p:nvSpPr>
        <p:spPr>
          <a:xfrm>
            <a:off x="797146" y="732183"/>
            <a:ext cx="4729011" cy="964096"/>
          </a:xfrm>
        </p:spPr>
        <p:txBody>
          <a:bodyPr/>
          <a:lstStyle/>
          <a:p>
            <a:r>
              <a:rPr lang="en-US" dirty="0"/>
              <a:t>LIMITATIONS</a:t>
            </a:r>
          </a:p>
        </p:txBody>
      </p:sp>
      <p:sp>
        <p:nvSpPr>
          <p:cNvPr id="5" name="Text Placeholder 4">
            <a:extLst>
              <a:ext uri="{FF2B5EF4-FFF2-40B4-BE49-F238E27FC236}">
                <a16:creationId xmlns:a16="http://schemas.microsoft.com/office/drawing/2014/main" xmlns="" id="{E2663867-F844-4EBF-9890-6555836C0ACB}"/>
              </a:ext>
            </a:extLst>
          </p:cNvPr>
          <p:cNvSpPr>
            <a:spLocks noGrp="1"/>
          </p:cNvSpPr>
          <p:nvPr>
            <p:ph type="body" sz="half" idx="2"/>
          </p:nvPr>
        </p:nvSpPr>
        <p:spPr>
          <a:xfrm>
            <a:off x="1166190" y="2213113"/>
            <a:ext cx="9064487" cy="3670851"/>
          </a:xfrm>
        </p:spPr>
        <p:txBody>
          <a:bodyPr anchor="t">
            <a:noAutofit/>
          </a:bodyPr>
          <a:lstStyle/>
          <a:p>
            <a:pPr marL="342900" indent="-342900">
              <a:buFont typeface="+mj-lt"/>
              <a:buAutoNum type="arabicPeriod"/>
            </a:pPr>
            <a:r>
              <a:rPr lang="en-US" sz="3200" dirty="0"/>
              <a:t>Lack Of Online Payment Method</a:t>
            </a:r>
          </a:p>
          <a:p>
            <a:pPr marL="342900" indent="-342900">
              <a:buFont typeface="+mj-lt"/>
              <a:buAutoNum type="arabicPeriod"/>
            </a:pPr>
            <a:r>
              <a:rPr lang="en-US" sz="3200" dirty="0"/>
              <a:t>Lack Of Paid Google Map API (Direction Path)</a:t>
            </a:r>
          </a:p>
          <a:p>
            <a:pPr marL="342900" indent="-342900">
              <a:buFont typeface="+mj-lt"/>
              <a:buAutoNum type="arabicPeriod"/>
            </a:pPr>
            <a:r>
              <a:rPr lang="en-US" sz="3200" dirty="0"/>
              <a:t>Lack Of Paid Google Map API (Fixed Area)</a:t>
            </a:r>
          </a:p>
          <a:p>
            <a:pPr marL="342900" indent="-342900">
              <a:buFont typeface="+mj-lt"/>
              <a:buAutoNum type="arabicPeriod"/>
            </a:pPr>
            <a:r>
              <a:rPr lang="en-US" sz="3200" dirty="0"/>
              <a:t>Lack Of Messaging Facility In App</a:t>
            </a:r>
          </a:p>
        </p:txBody>
      </p:sp>
      <p:sp>
        <p:nvSpPr>
          <p:cNvPr id="3" name="Slide Number Placeholder 2">
            <a:extLst>
              <a:ext uri="{FF2B5EF4-FFF2-40B4-BE49-F238E27FC236}">
                <a16:creationId xmlns:a16="http://schemas.microsoft.com/office/drawing/2014/main" xmlns="" id="{B6E27BE5-7D6D-492E-8134-CF2000E99056}"/>
              </a:ext>
            </a:extLst>
          </p:cNvPr>
          <p:cNvSpPr>
            <a:spLocks noGrp="1"/>
          </p:cNvSpPr>
          <p:nvPr>
            <p:ph type="sldNum" sz="quarter" idx="12"/>
          </p:nvPr>
        </p:nvSpPr>
        <p:spPr/>
        <p:txBody>
          <a:bodyPr/>
          <a:lstStyle/>
          <a:p>
            <a:fld id="{D57F1E4F-1CFF-5643-939E-02111984F565}" type="slidenum">
              <a:rPr lang="en-US" smtClean="0"/>
              <a:pPr/>
              <a:t>18</a:t>
            </a:fld>
            <a:endParaRPr lang="en-US" dirty="0"/>
          </a:p>
        </p:txBody>
      </p:sp>
    </p:spTree>
    <p:extLst>
      <p:ext uri="{BB962C8B-B14F-4D97-AF65-F5344CB8AC3E}">
        <p14:creationId xmlns:p14="http://schemas.microsoft.com/office/powerpoint/2010/main" xmlns="" val="1439989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916998-7773-479E-928F-5A06218E4068}"/>
              </a:ext>
            </a:extLst>
          </p:cNvPr>
          <p:cNvSpPr>
            <a:spLocks noGrp="1"/>
          </p:cNvSpPr>
          <p:nvPr>
            <p:ph type="title"/>
          </p:nvPr>
        </p:nvSpPr>
        <p:spPr>
          <a:xfrm>
            <a:off x="797146" y="732183"/>
            <a:ext cx="4729011" cy="964096"/>
          </a:xfrm>
        </p:spPr>
        <p:txBody>
          <a:bodyPr/>
          <a:lstStyle/>
          <a:p>
            <a:r>
              <a:rPr lang="en-US" dirty="0"/>
              <a:t>FUTURE PLAN</a:t>
            </a:r>
          </a:p>
        </p:txBody>
      </p:sp>
      <p:sp>
        <p:nvSpPr>
          <p:cNvPr id="5" name="Text Placeholder 4">
            <a:extLst>
              <a:ext uri="{FF2B5EF4-FFF2-40B4-BE49-F238E27FC236}">
                <a16:creationId xmlns:a16="http://schemas.microsoft.com/office/drawing/2014/main" xmlns="" id="{E2663867-F844-4EBF-9890-6555836C0ACB}"/>
              </a:ext>
            </a:extLst>
          </p:cNvPr>
          <p:cNvSpPr>
            <a:spLocks noGrp="1"/>
          </p:cNvSpPr>
          <p:nvPr>
            <p:ph type="body" sz="half" idx="2"/>
          </p:nvPr>
        </p:nvSpPr>
        <p:spPr>
          <a:xfrm>
            <a:off x="1166190" y="2213113"/>
            <a:ext cx="9064487" cy="2385391"/>
          </a:xfrm>
        </p:spPr>
        <p:txBody>
          <a:bodyPr anchor="t">
            <a:noAutofit/>
          </a:bodyPr>
          <a:lstStyle/>
          <a:p>
            <a:r>
              <a:rPr lang="en-US" sz="3200" dirty="0"/>
              <a:t>We Want To Add The Direction API in Google map, Add Online Payment Method. Finally, Upload the App in Play Store And Launch Our  Startup Business.</a:t>
            </a:r>
          </a:p>
          <a:p>
            <a:endParaRPr lang="en-US" sz="3200" dirty="0"/>
          </a:p>
        </p:txBody>
      </p:sp>
      <p:sp>
        <p:nvSpPr>
          <p:cNvPr id="3" name="Slide Number Placeholder 2">
            <a:extLst>
              <a:ext uri="{FF2B5EF4-FFF2-40B4-BE49-F238E27FC236}">
                <a16:creationId xmlns:a16="http://schemas.microsoft.com/office/drawing/2014/main" xmlns="" id="{26B9B250-381E-4EB7-B388-AB561D49204A}"/>
              </a:ext>
            </a:extLst>
          </p:cNvPr>
          <p:cNvSpPr>
            <a:spLocks noGrp="1"/>
          </p:cNvSpPr>
          <p:nvPr>
            <p:ph type="sldNum" sz="quarter" idx="12"/>
          </p:nvPr>
        </p:nvSpPr>
        <p:spPr/>
        <p:txBody>
          <a:bodyPr/>
          <a:lstStyle/>
          <a:p>
            <a:fld id="{D57F1E4F-1CFF-5643-939E-02111984F565}" type="slidenum">
              <a:rPr lang="en-US" smtClean="0"/>
              <a:pPr/>
              <a:t>19</a:t>
            </a:fld>
            <a:endParaRPr lang="en-US" dirty="0"/>
          </a:p>
        </p:txBody>
      </p:sp>
    </p:spTree>
    <p:extLst>
      <p:ext uri="{BB962C8B-B14F-4D97-AF65-F5344CB8AC3E}">
        <p14:creationId xmlns:p14="http://schemas.microsoft.com/office/powerpoint/2010/main" xmlns="" val="2899243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1B788ED-1900-4DC8-8D86-B5E071C3EB54}"/>
              </a:ext>
            </a:extLst>
          </p:cNvPr>
          <p:cNvSpPr>
            <a:spLocks noGrp="1"/>
          </p:cNvSpPr>
          <p:nvPr>
            <p:ph type="title"/>
          </p:nvPr>
        </p:nvSpPr>
        <p:spPr>
          <a:xfrm>
            <a:off x="770642" y="705678"/>
            <a:ext cx="4941046" cy="1096617"/>
          </a:xfrm>
        </p:spPr>
        <p:txBody>
          <a:bodyPr/>
          <a:lstStyle/>
          <a:p>
            <a:r>
              <a:rPr lang="en-US" dirty="0"/>
              <a:t>INTRODUCTION</a:t>
            </a:r>
          </a:p>
        </p:txBody>
      </p:sp>
      <p:sp>
        <p:nvSpPr>
          <p:cNvPr id="5" name="Text Placeholder 4">
            <a:extLst>
              <a:ext uri="{FF2B5EF4-FFF2-40B4-BE49-F238E27FC236}">
                <a16:creationId xmlns:a16="http://schemas.microsoft.com/office/drawing/2014/main" xmlns="" id="{A521D7A1-D4C6-4D19-B540-D19616E77521}"/>
              </a:ext>
            </a:extLst>
          </p:cNvPr>
          <p:cNvSpPr>
            <a:spLocks noGrp="1"/>
          </p:cNvSpPr>
          <p:nvPr>
            <p:ph type="body" sz="half" idx="2"/>
          </p:nvPr>
        </p:nvSpPr>
        <p:spPr>
          <a:xfrm>
            <a:off x="887896" y="1987826"/>
            <a:ext cx="10787269" cy="4031974"/>
          </a:xfrm>
        </p:spPr>
        <p:txBody>
          <a:bodyPr anchor="t"/>
          <a:lstStyle/>
          <a:p>
            <a:r>
              <a:rPr lang="en-US" sz="2800" dirty="0"/>
              <a:t>Now A Days People Search For Comfort In Their Daily Life. Many Developers Build Multipurpose App For People To Make Their Daily Life Easier. So Taking Consideration Of This Case, We Want To Develop An Android App Which Would Help Us To Transport One Place To Another By Calling Cars, Bikes And Order Our Food From Restaurants And Deliver Our Parcels to Desired Destination.</a:t>
            </a:r>
          </a:p>
          <a:p>
            <a:endParaRPr lang="en-US" dirty="0"/>
          </a:p>
        </p:txBody>
      </p:sp>
      <p:sp>
        <p:nvSpPr>
          <p:cNvPr id="6" name="Slide Number Placeholder 5">
            <a:extLst>
              <a:ext uri="{FF2B5EF4-FFF2-40B4-BE49-F238E27FC236}">
                <a16:creationId xmlns:a16="http://schemas.microsoft.com/office/drawing/2014/main" xmlns="" id="{AAAC071C-DDB1-4B04-8A6E-93966C555E7F}"/>
              </a:ext>
            </a:extLst>
          </p:cNvPr>
          <p:cNvSpPr>
            <a:spLocks noGrp="1"/>
          </p:cNvSpPr>
          <p:nvPr>
            <p:ph type="sldNum" sz="quarter" idx="12"/>
          </p:nvPr>
        </p:nvSpPr>
        <p:spPr/>
        <p:txBody>
          <a:bodyPr/>
          <a:lstStyle/>
          <a:p>
            <a:fld id="{D57F1E4F-1CFF-5643-939E-02111984F565}" type="slidenum">
              <a:rPr lang="en-US" smtClean="0"/>
              <a:pPr/>
              <a:t>2</a:t>
            </a:fld>
            <a:endParaRPr lang="en-US" dirty="0"/>
          </a:p>
        </p:txBody>
      </p:sp>
    </p:spTree>
    <p:extLst>
      <p:ext uri="{BB962C8B-B14F-4D97-AF65-F5344CB8AC3E}">
        <p14:creationId xmlns:p14="http://schemas.microsoft.com/office/powerpoint/2010/main" xmlns="" val="19896809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B627FEB-C87B-48CB-AAC6-79B312123F72}"/>
              </a:ext>
            </a:extLst>
          </p:cNvPr>
          <p:cNvSpPr>
            <a:spLocks noGrp="1"/>
          </p:cNvSpPr>
          <p:nvPr>
            <p:ph type="title"/>
          </p:nvPr>
        </p:nvSpPr>
        <p:spPr>
          <a:xfrm>
            <a:off x="1001261" y="837031"/>
            <a:ext cx="3517730" cy="1111039"/>
          </a:xfrm>
        </p:spPr>
        <p:txBody>
          <a:bodyPr anchor="ctr"/>
          <a:lstStyle/>
          <a:p>
            <a:r>
              <a:rPr lang="en-US" sz="4800" dirty="0"/>
              <a:t>REFERENCE</a:t>
            </a:r>
          </a:p>
        </p:txBody>
      </p:sp>
      <p:sp>
        <p:nvSpPr>
          <p:cNvPr id="5" name="Slide Number Placeholder 4">
            <a:extLst>
              <a:ext uri="{FF2B5EF4-FFF2-40B4-BE49-F238E27FC236}">
                <a16:creationId xmlns:a16="http://schemas.microsoft.com/office/drawing/2014/main" xmlns="" id="{751B626A-5211-4DC9-90CA-BD5286AA2FB7}"/>
              </a:ext>
            </a:extLst>
          </p:cNvPr>
          <p:cNvSpPr>
            <a:spLocks noGrp="1"/>
          </p:cNvSpPr>
          <p:nvPr>
            <p:ph type="sldNum" sz="quarter" idx="12"/>
          </p:nvPr>
        </p:nvSpPr>
        <p:spPr/>
        <p:txBody>
          <a:bodyPr/>
          <a:lstStyle/>
          <a:p>
            <a:fld id="{D57F1E4F-1CFF-5643-939E-02111984F565}" type="slidenum">
              <a:rPr lang="en-US" smtClean="0"/>
              <a:pPr/>
              <a:t>20</a:t>
            </a:fld>
            <a:endParaRPr lang="en-US" dirty="0"/>
          </a:p>
        </p:txBody>
      </p:sp>
      <p:sp>
        <p:nvSpPr>
          <p:cNvPr id="6" name="Text Placeholder 4">
            <a:extLst>
              <a:ext uri="{FF2B5EF4-FFF2-40B4-BE49-F238E27FC236}">
                <a16:creationId xmlns:a16="http://schemas.microsoft.com/office/drawing/2014/main" xmlns="" id="{1AECFF9E-052B-40AB-B1B5-850FEA48915B}"/>
              </a:ext>
            </a:extLst>
          </p:cNvPr>
          <p:cNvSpPr txBox="1">
            <a:spLocks/>
          </p:cNvSpPr>
          <p:nvPr/>
        </p:nvSpPr>
        <p:spPr>
          <a:xfrm>
            <a:off x="1166190" y="2213113"/>
            <a:ext cx="9186350" cy="3286539"/>
          </a:xfrm>
          <a:prstGeom prst="rect">
            <a:avLst/>
          </a:prstGeom>
        </p:spPr>
        <p:txBody>
          <a:bodyPr anchor="t">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514350" indent="-514350">
              <a:buFont typeface="+mj-lt"/>
              <a:buAutoNum type="arabicPeriod"/>
            </a:pPr>
            <a:r>
              <a:rPr lang="en-US" sz="3200" dirty="0"/>
              <a:t>Course : Advanced JAVA Programming Laboratory</a:t>
            </a:r>
          </a:p>
          <a:p>
            <a:pPr marL="514350" indent="-514350">
              <a:buFont typeface="+mj-lt"/>
              <a:buAutoNum type="arabicPeriod"/>
            </a:pPr>
            <a:r>
              <a:rPr lang="en-US" sz="3200" dirty="0"/>
              <a:t>Firebase Documentation</a:t>
            </a:r>
          </a:p>
          <a:p>
            <a:pPr marL="514350" indent="-514350">
              <a:buFont typeface="+mj-lt"/>
              <a:buAutoNum type="arabicPeriod"/>
            </a:pPr>
            <a:r>
              <a:rPr lang="en-US" sz="3200" dirty="0"/>
              <a:t>One Signal Documentation</a:t>
            </a:r>
          </a:p>
          <a:p>
            <a:pPr marL="514350" indent="-514350">
              <a:buFont typeface="+mj-lt"/>
              <a:buAutoNum type="arabicPeriod"/>
            </a:pPr>
            <a:r>
              <a:rPr lang="en-US" sz="3200" dirty="0"/>
              <a:t>Google Map API Documentation</a:t>
            </a:r>
          </a:p>
          <a:p>
            <a:endParaRPr lang="en-US" sz="3200" dirty="0"/>
          </a:p>
        </p:txBody>
      </p:sp>
    </p:spTree>
    <p:extLst>
      <p:ext uri="{BB962C8B-B14F-4D97-AF65-F5344CB8AC3E}">
        <p14:creationId xmlns:p14="http://schemas.microsoft.com/office/powerpoint/2010/main" xmlns="" val="3563272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B627FEB-C87B-48CB-AAC6-79B312123F72}"/>
              </a:ext>
            </a:extLst>
          </p:cNvPr>
          <p:cNvSpPr>
            <a:spLocks noGrp="1"/>
          </p:cNvSpPr>
          <p:nvPr>
            <p:ph type="title"/>
          </p:nvPr>
        </p:nvSpPr>
        <p:spPr>
          <a:xfrm>
            <a:off x="1640024" y="2838109"/>
            <a:ext cx="9404723" cy="1400530"/>
          </a:xfrm>
        </p:spPr>
        <p:txBody>
          <a:bodyPr anchor="ctr"/>
          <a:lstStyle/>
          <a:p>
            <a:pPr algn="ctr"/>
            <a:r>
              <a:rPr lang="en-US" dirty="0"/>
              <a:t>THANK YOU</a:t>
            </a:r>
          </a:p>
        </p:txBody>
      </p:sp>
      <p:sp>
        <p:nvSpPr>
          <p:cNvPr id="5" name="Slide Number Placeholder 4">
            <a:extLst>
              <a:ext uri="{FF2B5EF4-FFF2-40B4-BE49-F238E27FC236}">
                <a16:creationId xmlns:a16="http://schemas.microsoft.com/office/drawing/2014/main" xmlns="" id="{751B626A-5211-4DC9-90CA-BD5286AA2FB7}"/>
              </a:ext>
            </a:extLst>
          </p:cNvPr>
          <p:cNvSpPr>
            <a:spLocks noGrp="1"/>
          </p:cNvSpPr>
          <p:nvPr>
            <p:ph type="sldNum" sz="quarter" idx="12"/>
          </p:nvPr>
        </p:nvSpPr>
        <p:spPr/>
        <p:txBody>
          <a:bodyPr/>
          <a:lstStyle/>
          <a:p>
            <a:fld id="{D57F1E4F-1CFF-5643-939E-02111984F565}" type="slidenum">
              <a:rPr lang="en-US" smtClean="0"/>
              <a:pPr/>
              <a:t>21</a:t>
            </a:fld>
            <a:endParaRPr lang="en-US" dirty="0"/>
          </a:p>
        </p:txBody>
      </p:sp>
    </p:spTree>
    <p:extLst>
      <p:ext uri="{BB962C8B-B14F-4D97-AF65-F5344CB8AC3E}">
        <p14:creationId xmlns:p14="http://schemas.microsoft.com/office/powerpoint/2010/main" xmlns="" val="1663376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A7A240-B6FC-4512-A7EB-66CCC8C7F260}"/>
              </a:ext>
            </a:extLst>
          </p:cNvPr>
          <p:cNvSpPr>
            <a:spLocks noGrp="1"/>
          </p:cNvSpPr>
          <p:nvPr>
            <p:ph type="title"/>
          </p:nvPr>
        </p:nvSpPr>
        <p:spPr>
          <a:xfrm>
            <a:off x="545354" y="546652"/>
            <a:ext cx="3947133" cy="990600"/>
          </a:xfrm>
        </p:spPr>
        <p:txBody>
          <a:bodyPr/>
          <a:lstStyle/>
          <a:p>
            <a:r>
              <a:rPr lang="en-US" dirty="0"/>
              <a:t>OBJECTIVES</a:t>
            </a:r>
          </a:p>
        </p:txBody>
      </p:sp>
      <p:sp>
        <p:nvSpPr>
          <p:cNvPr id="3" name="Text Placeholder 2">
            <a:extLst>
              <a:ext uri="{FF2B5EF4-FFF2-40B4-BE49-F238E27FC236}">
                <a16:creationId xmlns:a16="http://schemas.microsoft.com/office/drawing/2014/main" xmlns="" id="{6E086154-2AE9-4772-A0B4-1D96EFF6B780}"/>
              </a:ext>
            </a:extLst>
          </p:cNvPr>
          <p:cNvSpPr>
            <a:spLocks noGrp="1"/>
          </p:cNvSpPr>
          <p:nvPr>
            <p:ph type="body" sz="half" idx="2"/>
          </p:nvPr>
        </p:nvSpPr>
        <p:spPr>
          <a:xfrm>
            <a:off x="887896" y="2428461"/>
            <a:ext cx="10416208" cy="3882887"/>
          </a:xfrm>
        </p:spPr>
        <p:txBody>
          <a:bodyPr anchor="t"/>
          <a:lstStyle/>
          <a:p>
            <a:pPr marL="342900" indent="-342900">
              <a:buFont typeface="+mj-lt"/>
              <a:buAutoNum type="arabicPeriod"/>
            </a:pPr>
            <a:r>
              <a:rPr lang="en-US" sz="3200" dirty="0"/>
              <a:t>App Based Solution For Ride Sharing</a:t>
            </a:r>
          </a:p>
          <a:p>
            <a:pPr marL="342900" indent="-342900">
              <a:buFont typeface="+mj-lt"/>
              <a:buAutoNum type="arabicPeriod"/>
            </a:pPr>
            <a:r>
              <a:rPr lang="en-US" sz="3200" dirty="0"/>
              <a:t>App Based Solution For Food Delivery</a:t>
            </a:r>
          </a:p>
          <a:p>
            <a:pPr marL="342900" indent="-342900">
              <a:buFont typeface="+mj-lt"/>
              <a:buAutoNum type="arabicPeriod"/>
            </a:pPr>
            <a:r>
              <a:rPr lang="en-US" sz="3200" dirty="0"/>
              <a:t>App Based Solution For Parcel Delivery</a:t>
            </a:r>
          </a:p>
          <a:p>
            <a:pPr marL="342900" indent="-342900">
              <a:buFont typeface="+mj-lt"/>
              <a:buAutoNum type="arabicPeriod"/>
            </a:pPr>
            <a:r>
              <a:rPr lang="en-US" sz="3200" dirty="0"/>
              <a:t>Cash On Delivery Payment</a:t>
            </a:r>
          </a:p>
          <a:p>
            <a:pPr marL="342900" indent="-342900">
              <a:buFont typeface="+mj-lt"/>
              <a:buAutoNum type="arabicPeriod"/>
            </a:pPr>
            <a:r>
              <a:rPr lang="en-US" sz="3200" dirty="0"/>
              <a:t>Real Time Communication Between Rider &amp; User</a:t>
            </a:r>
          </a:p>
          <a:p>
            <a:pPr marL="342900" indent="-342900">
              <a:buFont typeface="+mj-lt"/>
              <a:buAutoNum type="arabicPeriod"/>
            </a:pPr>
            <a:r>
              <a:rPr lang="en-US" sz="3200" dirty="0"/>
              <a:t>Reduce Time Consumption</a:t>
            </a:r>
          </a:p>
          <a:p>
            <a:pPr marL="342900" indent="-342900">
              <a:buFont typeface="+mj-lt"/>
              <a:buAutoNum type="arabicPeriod"/>
            </a:pPr>
            <a:endParaRPr lang="en-US" dirty="0"/>
          </a:p>
        </p:txBody>
      </p:sp>
      <p:sp>
        <p:nvSpPr>
          <p:cNvPr id="4" name="Slide Number Placeholder 3">
            <a:extLst>
              <a:ext uri="{FF2B5EF4-FFF2-40B4-BE49-F238E27FC236}">
                <a16:creationId xmlns:a16="http://schemas.microsoft.com/office/drawing/2014/main" xmlns="" id="{C52D37C5-312F-464B-AE22-74D295D7F515}"/>
              </a:ext>
            </a:extLst>
          </p:cNvPr>
          <p:cNvSpPr>
            <a:spLocks noGrp="1"/>
          </p:cNvSpPr>
          <p:nvPr>
            <p:ph type="sldNum" sz="quarter" idx="12"/>
          </p:nvPr>
        </p:nvSpPr>
        <p:spPr/>
        <p:txBody>
          <a:bodyPr/>
          <a:lstStyle/>
          <a:p>
            <a:fld id="{D57F1E4F-1CFF-5643-939E-02111984F565}" type="slidenum">
              <a:rPr lang="en-US" smtClean="0"/>
              <a:pPr/>
              <a:t>3</a:t>
            </a:fld>
            <a:endParaRPr lang="en-US" dirty="0"/>
          </a:p>
        </p:txBody>
      </p:sp>
    </p:spTree>
    <p:extLst>
      <p:ext uri="{BB962C8B-B14F-4D97-AF65-F5344CB8AC3E}">
        <p14:creationId xmlns:p14="http://schemas.microsoft.com/office/powerpoint/2010/main" xmlns="" val="1161383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18D1C6C-4484-433B-8BD1-1009352D527C}"/>
              </a:ext>
            </a:extLst>
          </p:cNvPr>
          <p:cNvSpPr>
            <a:spLocks noGrp="1"/>
          </p:cNvSpPr>
          <p:nvPr>
            <p:ph type="title"/>
          </p:nvPr>
        </p:nvSpPr>
        <p:spPr>
          <a:xfrm>
            <a:off x="646112" y="452718"/>
            <a:ext cx="2945228" cy="1124291"/>
          </a:xfrm>
        </p:spPr>
        <p:txBody>
          <a:bodyPr/>
          <a:lstStyle/>
          <a:p>
            <a:r>
              <a:rPr lang="en-US" dirty="0"/>
              <a:t>Work Flow</a:t>
            </a:r>
          </a:p>
        </p:txBody>
      </p:sp>
      <p:sp>
        <p:nvSpPr>
          <p:cNvPr id="9" name="Arrow: Right 8">
            <a:extLst>
              <a:ext uri="{FF2B5EF4-FFF2-40B4-BE49-F238E27FC236}">
                <a16:creationId xmlns:a16="http://schemas.microsoft.com/office/drawing/2014/main" xmlns="" id="{3F264C9C-B3C8-43C5-A1EA-F4DBE873DF48}"/>
              </a:ext>
            </a:extLst>
          </p:cNvPr>
          <p:cNvSpPr/>
          <p:nvPr/>
        </p:nvSpPr>
        <p:spPr>
          <a:xfrm>
            <a:off x="3310817" y="3909390"/>
            <a:ext cx="808383" cy="37106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10">
            <a:extLst>
              <a:ext uri="{FF2B5EF4-FFF2-40B4-BE49-F238E27FC236}">
                <a16:creationId xmlns:a16="http://schemas.microsoft.com/office/drawing/2014/main" xmlns="" id="{703156AF-17F7-4D6C-91BE-404974CFC020}"/>
              </a:ext>
            </a:extLst>
          </p:cNvPr>
          <p:cNvPicPr>
            <a:picLocks noChangeAspect="1"/>
          </p:cNvPicPr>
          <p:nvPr/>
        </p:nvPicPr>
        <p:blipFill>
          <a:blip r:embed="rId2"/>
          <a:srcRect/>
          <a:stretch/>
        </p:blipFill>
        <p:spPr>
          <a:xfrm>
            <a:off x="8606114" y="2055811"/>
            <a:ext cx="2100262" cy="4200526"/>
          </a:xfrm>
          <a:prstGeom prst="rect">
            <a:avLst/>
          </a:prstGeom>
        </p:spPr>
      </p:pic>
      <p:sp>
        <p:nvSpPr>
          <p:cNvPr id="13" name="Arrow: Right 12">
            <a:extLst>
              <a:ext uri="{FF2B5EF4-FFF2-40B4-BE49-F238E27FC236}">
                <a16:creationId xmlns:a16="http://schemas.microsoft.com/office/drawing/2014/main" xmlns="" id="{BDAFBE3B-95E5-43B6-9F37-8D760F718F7E}"/>
              </a:ext>
            </a:extLst>
          </p:cNvPr>
          <p:cNvSpPr/>
          <p:nvPr/>
        </p:nvSpPr>
        <p:spPr>
          <a:xfrm>
            <a:off x="7407170" y="3909390"/>
            <a:ext cx="874643" cy="37106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977C0D1B-440D-40EA-9228-6AF01A6A60D3}"/>
              </a:ext>
            </a:extLst>
          </p:cNvPr>
          <p:cNvSpPr/>
          <p:nvPr/>
        </p:nvSpPr>
        <p:spPr>
          <a:xfrm>
            <a:off x="1078212" y="3744476"/>
            <a:ext cx="1290707" cy="3843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14">
            <a:extLst>
              <a:ext uri="{FF2B5EF4-FFF2-40B4-BE49-F238E27FC236}">
                <a16:creationId xmlns:a16="http://schemas.microsoft.com/office/drawing/2014/main" xmlns="" id="{A369B975-BD9B-428A-8426-9B4FEE6F0EAD}"/>
              </a:ext>
            </a:extLst>
          </p:cNvPr>
          <p:cNvSpPr>
            <a:spLocks noGrp="1"/>
          </p:cNvSpPr>
          <p:nvPr>
            <p:ph type="sldNum" sz="quarter" idx="12"/>
          </p:nvPr>
        </p:nvSpPr>
        <p:spPr/>
        <p:txBody>
          <a:bodyPr/>
          <a:lstStyle/>
          <a:p>
            <a:fld id="{D57F1E4F-1CFF-5643-939E-02111984F565}" type="slidenum">
              <a:rPr lang="en-US" smtClean="0"/>
              <a:pPr/>
              <a:t>4</a:t>
            </a:fld>
            <a:endParaRPr lang="en-US" dirty="0"/>
          </a:p>
        </p:txBody>
      </p:sp>
      <p:pic>
        <p:nvPicPr>
          <p:cNvPr id="18" name="Content Placeholder 17" descr="Registration.png"/>
          <p:cNvPicPr>
            <a:picLocks noGrp="1" noChangeAspect="1"/>
          </p:cNvPicPr>
          <p:nvPr>
            <p:ph sz="half" idx="2"/>
          </p:nvPr>
        </p:nvPicPr>
        <p:blipFill>
          <a:blip r:embed="rId3"/>
          <a:stretch>
            <a:fillRect/>
          </a:stretch>
        </p:blipFill>
        <p:spPr>
          <a:xfrm>
            <a:off x="4592636" y="2167468"/>
            <a:ext cx="2100263" cy="4198938"/>
          </a:xfrm>
        </p:spPr>
      </p:pic>
      <p:pic>
        <p:nvPicPr>
          <p:cNvPr id="16" name="Content Placeholder 10">
            <a:extLst>
              <a:ext uri="{FF2B5EF4-FFF2-40B4-BE49-F238E27FC236}">
                <a16:creationId xmlns:a16="http://schemas.microsoft.com/office/drawing/2014/main" xmlns="" id="{B2961170-C272-4224-A62D-DCF8E9D8D275}"/>
              </a:ext>
            </a:extLst>
          </p:cNvPr>
          <p:cNvPicPr>
            <a:picLocks noChangeAspect="1"/>
          </p:cNvPicPr>
          <p:nvPr/>
        </p:nvPicPr>
        <p:blipFill>
          <a:blip r:embed="rId4"/>
          <a:stretch>
            <a:fillRect/>
          </a:stretch>
        </p:blipFill>
        <p:spPr>
          <a:xfrm>
            <a:off x="541078" y="2064277"/>
            <a:ext cx="2293799" cy="4200525"/>
          </a:xfrm>
          <a:prstGeom prst="rect">
            <a:avLst/>
          </a:prstGeom>
        </p:spPr>
      </p:pic>
      <p:sp>
        <p:nvSpPr>
          <p:cNvPr id="19" name="Rectangle 18"/>
          <p:cNvSpPr/>
          <p:nvPr/>
        </p:nvSpPr>
        <p:spPr>
          <a:xfrm>
            <a:off x="1244600" y="3784600"/>
            <a:ext cx="897467" cy="2709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251307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18D1C6C-4484-433B-8BD1-1009352D527C}"/>
              </a:ext>
            </a:extLst>
          </p:cNvPr>
          <p:cNvSpPr>
            <a:spLocks noGrp="1"/>
          </p:cNvSpPr>
          <p:nvPr>
            <p:ph type="title"/>
          </p:nvPr>
        </p:nvSpPr>
        <p:spPr>
          <a:xfrm>
            <a:off x="646112" y="452718"/>
            <a:ext cx="2945228" cy="1124291"/>
          </a:xfrm>
        </p:spPr>
        <p:txBody>
          <a:bodyPr/>
          <a:lstStyle/>
          <a:p>
            <a:r>
              <a:rPr lang="en-US" dirty="0"/>
              <a:t>Work Flow</a:t>
            </a:r>
          </a:p>
        </p:txBody>
      </p:sp>
      <p:sp>
        <p:nvSpPr>
          <p:cNvPr id="9" name="Arrow: Right 8">
            <a:extLst>
              <a:ext uri="{FF2B5EF4-FFF2-40B4-BE49-F238E27FC236}">
                <a16:creationId xmlns:a16="http://schemas.microsoft.com/office/drawing/2014/main" xmlns="" id="{3F264C9C-B3C8-43C5-A1EA-F4DBE873DF48}"/>
              </a:ext>
            </a:extLst>
          </p:cNvPr>
          <p:cNvSpPr/>
          <p:nvPr/>
        </p:nvSpPr>
        <p:spPr>
          <a:xfrm>
            <a:off x="3310817" y="3909390"/>
            <a:ext cx="808383" cy="37106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xmlns="" id="{BDAFBE3B-95E5-43B6-9F37-8D760F718F7E}"/>
              </a:ext>
            </a:extLst>
          </p:cNvPr>
          <p:cNvSpPr/>
          <p:nvPr/>
        </p:nvSpPr>
        <p:spPr>
          <a:xfrm>
            <a:off x="7407170" y="3909390"/>
            <a:ext cx="874643" cy="37106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977C0D1B-440D-40EA-9228-6AF01A6A60D3}"/>
              </a:ext>
            </a:extLst>
          </p:cNvPr>
          <p:cNvSpPr/>
          <p:nvPr/>
        </p:nvSpPr>
        <p:spPr>
          <a:xfrm>
            <a:off x="1078212" y="3744476"/>
            <a:ext cx="1290707" cy="3843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14">
            <a:extLst>
              <a:ext uri="{FF2B5EF4-FFF2-40B4-BE49-F238E27FC236}">
                <a16:creationId xmlns:a16="http://schemas.microsoft.com/office/drawing/2014/main" xmlns="" id="{A369B975-BD9B-428A-8426-9B4FEE6F0EAD}"/>
              </a:ext>
            </a:extLst>
          </p:cNvPr>
          <p:cNvSpPr>
            <a:spLocks noGrp="1"/>
          </p:cNvSpPr>
          <p:nvPr>
            <p:ph type="sldNum" sz="quarter" idx="12"/>
          </p:nvPr>
        </p:nvSpPr>
        <p:spPr/>
        <p:txBody>
          <a:bodyPr/>
          <a:lstStyle/>
          <a:p>
            <a:fld id="{D57F1E4F-1CFF-5643-939E-02111984F565}" type="slidenum">
              <a:rPr lang="en-US" smtClean="0"/>
              <a:pPr/>
              <a:t>5</a:t>
            </a:fld>
            <a:endParaRPr lang="en-US" dirty="0"/>
          </a:p>
        </p:txBody>
      </p:sp>
      <p:pic>
        <p:nvPicPr>
          <p:cNvPr id="18" name="Content Placeholder 17" descr="Registration.png"/>
          <p:cNvPicPr>
            <a:picLocks noGrp="1" noChangeAspect="1"/>
          </p:cNvPicPr>
          <p:nvPr>
            <p:ph sz="half" idx="2"/>
          </p:nvPr>
        </p:nvPicPr>
        <p:blipFill>
          <a:blip r:embed="rId2"/>
          <a:stretch>
            <a:fillRect/>
          </a:stretch>
        </p:blipFill>
        <p:spPr>
          <a:xfrm>
            <a:off x="4592636" y="2065867"/>
            <a:ext cx="2100263" cy="4157133"/>
          </a:xfrm>
        </p:spPr>
      </p:pic>
      <p:pic>
        <p:nvPicPr>
          <p:cNvPr id="16" name="Content Placeholder 10">
            <a:extLst>
              <a:ext uri="{FF2B5EF4-FFF2-40B4-BE49-F238E27FC236}">
                <a16:creationId xmlns:a16="http://schemas.microsoft.com/office/drawing/2014/main" xmlns="" id="{B2961170-C272-4224-A62D-DCF8E9D8D275}"/>
              </a:ext>
            </a:extLst>
          </p:cNvPr>
          <p:cNvPicPr>
            <a:picLocks noChangeAspect="1"/>
          </p:cNvPicPr>
          <p:nvPr/>
        </p:nvPicPr>
        <p:blipFill>
          <a:blip r:embed="rId3"/>
          <a:stretch>
            <a:fillRect/>
          </a:stretch>
        </p:blipFill>
        <p:spPr>
          <a:xfrm>
            <a:off x="541078" y="2064277"/>
            <a:ext cx="2293799" cy="4200525"/>
          </a:xfrm>
          <a:prstGeom prst="rect">
            <a:avLst/>
          </a:prstGeom>
        </p:spPr>
      </p:pic>
      <p:sp>
        <p:nvSpPr>
          <p:cNvPr id="19" name="Rectangle 18"/>
          <p:cNvSpPr/>
          <p:nvPr/>
        </p:nvSpPr>
        <p:spPr>
          <a:xfrm>
            <a:off x="1253066" y="4047067"/>
            <a:ext cx="897467" cy="2709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7">
            <a:extLst>
              <a:ext uri="{FF2B5EF4-FFF2-40B4-BE49-F238E27FC236}">
                <a16:creationId xmlns:a16="http://schemas.microsoft.com/office/drawing/2014/main" xmlns="" id="{542E9E23-167B-4C8F-A7E0-D11A07E07EB9}"/>
              </a:ext>
            </a:extLst>
          </p:cNvPr>
          <p:cNvPicPr>
            <a:picLocks noChangeAspect="1"/>
          </p:cNvPicPr>
          <p:nvPr/>
        </p:nvPicPr>
        <p:blipFill>
          <a:blip r:embed="rId4"/>
          <a:srcRect/>
          <a:stretch/>
        </p:blipFill>
        <p:spPr>
          <a:xfrm>
            <a:off x="8872681" y="2046194"/>
            <a:ext cx="2097881" cy="4195762"/>
          </a:xfrm>
          <a:prstGeom prst="rect">
            <a:avLst/>
          </a:prstGeom>
        </p:spPr>
      </p:pic>
    </p:spTree>
    <p:extLst>
      <p:ext uri="{BB962C8B-B14F-4D97-AF65-F5344CB8AC3E}">
        <p14:creationId xmlns:p14="http://schemas.microsoft.com/office/powerpoint/2010/main" xmlns="" val="3251307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18D1C6C-4484-433B-8BD1-1009352D527C}"/>
              </a:ext>
            </a:extLst>
          </p:cNvPr>
          <p:cNvSpPr>
            <a:spLocks noGrp="1"/>
          </p:cNvSpPr>
          <p:nvPr>
            <p:ph type="title"/>
          </p:nvPr>
        </p:nvSpPr>
        <p:spPr>
          <a:xfrm>
            <a:off x="646112" y="452718"/>
            <a:ext cx="2945228" cy="1124291"/>
          </a:xfrm>
        </p:spPr>
        <p:txBody>
          <a:bodyPr/>
          <a:lstStyle/>
          <a:p>
            <a:r>
              <a:rPr lang="en-US" dirty="0"/>
              <a:t>Work Flow</a:t>
            </a:r>
          </a:p>
        </p:txBody>
      </p:sp>
      <p:pic>
        <p:nvPicPr>
          <p:cNvPr id="8" name="Content Placeholder 7">
            <a:extLst>
              <a:ext uri="{FF2B5EF4-FFF2-40B4-BE49-F238E27FC236}">
                <a16:creationId xmlns:a16="http://schemas.microsoft.com/office/drawing/2014/main" xmlns="" id="{780F2298-950E-44D0-A51B-D48BEF4CD08F}"/>
              </a:ext>
            </a:extLst>
          </p:cNvPr>
          <p:cNvPicPr>
            <a:picLocks noGrp="1" noChangeAspect="1"/>
          </p:cNvPicPr>
          <p:nvPr>
            <p:ph sz="half" idx="1"/>
          </p:nvPr>
        </p:nvPicPr>
        <p:blipFill>
          <a:blip r:embed="rId2"/>
          <a:stretch>
            <a:fillRect/>
          </a:stretch>
        </p:blipFill>
        <p:spPr>
          <a:xfrm>
            <a:off x="646112" y="2060574"/>
            <a:ext cx="2293799" cy="4195763"/>
          </a:xfrm>
        </p:spPr>
      </p:pic>
      <p:pic>
        <p:nvPicPr>
          <p:cNvPr id="11" name="Content Placeholder 10">
            <a:extLst>
              <a:ext uri="{FF2B5EF4-FFF2-40B4-BE49-F238E27FC236}">
                <a16:creationId xmlns:a16="http://schemas.microsoft.com/office/drawing/2014/main" xmlns="" id="{B2961170-C272-4224-A62D-DCF8E9D8D275}"/>
              </a:ext>
            </a:extLst>
          </p:cNvPr>
          <p:cNvPicPr>
            <a:picLocks noGrp="1" noChangeAspect="1"/>
          </p:cNvPicPr>
          <p:nvPr>
            <p:ph sz="half" idx="2"/>
          </p:nvPr>
        </p:nvPicPr>
        <p:blipFill>
          <a:blip r:embed="rId3"/>
          <a:stretch>
            <a:fillRect/>
          </a:stretch>
        </p:blipFill>
        <p:spPr>
          <a:xfrm>
            <a:off x="4579678" y="2055811"/>
            <a:ext cx="2293799" cy="4200525"/>
          </a:xfrm>
        </p:spPr>
      </p:pic>
      <p:sp>
        <p:nvSpPr>
          <p:cNvPr id="9" name="Arrow: Right 8">
            <a:extLst>
              <a:ext uri="{FF2B5EF4-FFF2-40B4-BE49-F238E27FC236}">
                <a16:creationId xmlns:a16="http://schemas.microsoft.com/office/drawing/2014/main" xmlns="" id="{3F264C9C-B3C8-43C5-A1EA-F4DBE873DF48}"/>
              </a:ext>
            </a:extLst>
          </p:cNvPr>
          <p:cNvSpPr/>
          <p:nvPr/>
        </p:nvSpPr>
        <p:spPr>
          <a:xfrm>
            <a:off x="3310817" y="3909390"/>
            <a:ext cx="808383" cy="37106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10">
            <a:extLst>
              <a:ext uri="{FF2B5EF4-FFF2-40B4-BE49-F238E27FC236}">
                <a16:creationId xmlns:a16="http://schemas.microsoft.com/office/drawing/2014/main" xmlns="" id="{703156AF-17F7-4D6C-91BE-404974CFC020}"/>
              </a:ext>
            </a:extLst>
          </p:cNvPr>
          <p:cNvPicPr>
            <a:picLocks noChangeAspect="1"/>
          </p:cNvPicPr>
          <p:nvPr/>
        </p:nvPicPr>
        <p:blipFill>
          <a:blip r:embed="rId4"/>
          <a:srcRect/>
          <a:stretch/>
        </p:blipFill>
        <p:spPr>
          <a:xfrm>
            <a:off x="8606114" y="2055811"/>
            <a:ext cx="2100262" cy="4200526"/>
          </a:xfrm>
          <a:prstGeom prst="rect">
            <a:avLst/>
          </a:prstGeom>
        </p:spPr>
      </p:pic>
      <p:sp>
        <p:nvSpPr>
          <p:cNvPr id="13" name="Arrow: Right 12">
            <a:extLst>
              <a:ext uri="{FF2B5EF4-FFF2-40B4-BE49-F238E27FC236}">
                <a16:creationId xmlns:a16="http://schemas.microsoft.com/office/drawing/2014/main" xmlns="" id="{BDAFBE3B-95E5-43B6-9F37-8D760F718F7E}"/>
              </a:ext>
            </a:extLst>
          </p:cNvPr>
          <p:cNvSpPr/>
          <p:nvPr/>
        </p:nvSpPr>
        <p:spPr>
          <a:xfrm>
            <a:off x="7407170" y="3909390"/>
            <a:ext cx="874643" cy="37106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977C0D1B-440D-40EA-9228-6AF01A6A60D3}"/>
              </a:ext>
            </a:extLst>
          </p:cNvPr>
          <p:cNvSpPr/>
          <p:nvPr/>
        </p:nvSpPr>
        <p:spPr>
          <a:xfrm>
            <a:off x="5049078" y="3710610"/>
            <a:ext cx="1290707" cy="3843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14">
            <a:extLst>
              <a:ext uri="{FF2B5EF4-FFF2-40B4-BE49-F238E27FC236}">
                <a16:creationId xmlns:a16="http://schemas.microsoft.com/office/drawing/2014/main" xmlns="" id="{A369B975-BD9B-428A-8426-9B4FEE6F0EAD}"/>
              </a:ext>
            </a:extLst>
          </p:cNvPr>
          <p:cNvSpPr>
            <a:spLocks noGrp="1"/>
          </p:cNvSpPr>
          <p:nvPr>
            <p:ph type="sldNum" sz="quarter" idx="12"/>
          </p:nvPr>
        </p:nvSpPr>
        <p:spPr/>
        <p:txBody>
          <a:bodyPr/>
          <a:lstStyle/>
          <a:p>
            <a:fld id="{D57F1E4F-1CFF-5643-939E-02111984F565}" type="slidenum">
              <a:rPr lang="en-US" smtClean="0"/>
              <a:pPr/>
              <a:t>6</a:t>
            </a:fld>
            <a:endParaRPr lang="en-US" dirty="0"/>
          </a:p>
        </p:txBody>
      </p:sp>
    </p:spTree>
    <p:extLst>
      <p:ext uri="{BB962C8B-B14F-4D97-AF65-F5344CB8AC3E}">
        <p14:creationId xmlns:p14="http://schemas.microsoft.com/office/powerpoint/2010/main" xmlns="" val="3251307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1D8863EB-AF13-40F2-B298-078B38E24F38}"/>
              </a:ext>
            </a:extLst>
          </p:cNvPr>
          <p:cNvSpPr>
            <a:spLocks noGrp="1"/>
          </p:cNvSpPr>
          <p:nvPr>
            <p:ph type="title"/>
          </p:nvPr>
        </p:nvSpPr>
        <p:spPr>
          <a:xfrm>
            <a:off x="646111" y="452718"/>
            <a:ext cx="3435559" cy="753230"/>
          </a:xfrm>
        </p:spPr>
        <p:txBody>
          <a:bodyPr/>
          <a:lstStyle/>
          <a:p>
            <a:r>
              <a:rPr lang="en-US" dirty="0"/>
              <a:t>WORK FLOW</a:t>
            </a:r>
          </a:p>
        </p:txBody>
      </p:sp>
      <p:pic>
        <p:nvPicPr>
          <p:cNvPr id="6" name="Content Placeholder 7">
            <a:extLst>
              <a:ext uri="{FF2B5EF4-FFF2-40B4-BE49-F238E27FC236}">
                <a16:creationId xmlns:a16="http://schemas.microsoft.com/office/drawing/2014/main" xmlns="" id="{6B9B1682-19CD-4FCD-8153-8DCE52C47014}"/>
              </a:ext>
            </a:extLst>
          </p:cNvPr>
          <p:cNvPicPr>
            <a:picLocks noChangeAspect="1"/>
          </p:cNvPicPr>
          <p:nvPr/>
        </p:nvPicPr>
        <p:blipFill>
          <a:blip r:embed="rId2"/>
          <a:srcRect/>
          <a:stretch/>
        </p:blipFill>
        <p:spPr>
          <a:xfrm>
            <a:off x="107255" y="1809127"/>
            <a:ext cx="2097881" cy="4195762"/>
          </a:xfrm>
          <a:prstGeom prst="rect">
            <a:avLst/>
          </a:prstGeom>
          <a:ln>
            <a:solidFill>
              <a:schemeClr val="accent1"/>
            </a:solidFill>
          </a:ln>
        </p:spPr>
      </p:pic>
      <p:pic>
        <p:nvPicPr>
          <p:cNvPr id="7" name="Content Placeholder 10">
            <a:extLst>
              <a:ext uri="{FF2B5EF4-FFF2-40B4-BE49-F238E27FC236}">
                <a16:creationId xmlns:a16="http://schemas.microsoft.com/office/drawing/2014/main" xmlns="" id="{6DDA09C5-895C-4E02-8551-19EBCAFAE671}"/>
              </a:ext>
            </a:extLst>
          </p:cNvPr>
          <p:cNvPicPr>
            <a:picLocks noChangeAspect="1"/>
          </p:cNvPicPr>
          <p:nvPr/>
        </p:nvPicPr>
        <p:blipFill>
          <a:blip r:embed="rId3"/>
          <a:srcRect/>
          <a:stretch/>
        </p:blipFill>
        <p:spPr>
          <a:xfrm>
            <a:off x="3425796" y="1809126"/>
            <a:ext cx="2097882" cy="4195764"/>
          </a:xfrm>
          <a:prstGeom prst="rect">
            <a:avLst/>
          </a:prstGeom>
        </p:spPr>
      </p:pic>
      <p:sp>
        <p:nvSpPr>
          <p:cNvPr id="8" name="Arrow: Right 7">
            <a:extLst>
              <a:ext uri="{FF2B5EF4-FFF2-40B4-BE49-F238E27FC236}">
                <a16:creationId xmlns:a16="http://schemas.microsoft.com/office/drawing/2014/main" xmlns="" id="{DD2CDA13-3EBD-40F0-95E1-C5310CE697D9}"/>
              </a:ext>
            </a:extLst>
          </p:cNvPr>
          <p:cNvSpPr/>
          <p:nvPr/>
        </p:nvSpPr>
        <p:spPr>
          <a:xfrm>
            <a:off x="2355736" y="3737113"/>
            <a:ext cx="808383" cy="37106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10">
            <a:extLst>
              <a:ext uri="{FF2B5EF4-FFF2-40B4-BE49-F238E27FC236}">
                <a16:creationId xmlns:a16="http://schemas.microsoft.com/office/drawing/2014/main" xmlns="" id="{DB0895B2-6402-48F2-91E4-AFFEC4BDC00A}"/>
              </a:ext>
            </a:extLst>
          </p:cNvPr>
          <p:cNvPicPr>
            <a:picLocks noChangeAspect="1"/>
          </p:cNvPicPr>
          <p:nvPr/>
        </p:nvPicPr>
        <p:blipFill>
          <a:blip r:embed="rId4"/>
          <a:srcRect/>
          <a:stretch/>
        </p:blipFill>
        <p:spPr>
          <a:xfrm>
            <a:off x="6672599" y="1823313"/>
            <a:ext cx="2119209" cy="4238418"/>
          </a:xfrm>
          <a:prstGeom prst="rect">
            <a:avLst/>
          </a:prstGeom>
        </p:spPr>
      </p:pic>
      <p:sp>
        <p:nvSpPr>
          <p:cNvPr id="10" name="Arrow: Right 9">
            <a:extLst>
              <a:ext uri="{FF2B5EF4-FFF2-40B4-BE49-F238E27FC236}">
                <a16:creationId xmlns:a16="http://schemas.microsoft.com/office/drawing/2014/main" xmlns="" id="{7171B61A-1181-4450-89A9-EAB03F41910D}"/>
              </a:ext>
            </a:extLst>
          </p:cNvPr>
          <p:cNvSpPr/>
          <p:nvPr/>
        </p:nvSpPr>
        <p:spPr>
          <a:xfrm>
            <a:off x="5781713" y="3737113"/>
            <a:ext cx="693518" cy="37106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B9A827ED-17F2-4312-9461-C76BE83BBEFB}"/>
              </a:ext>
            </a:extLst>
          </p:cNvPr>
          <p:cNvSpPr/>
          <p:nvPr/>
        </p:nvSpPr>
        <p:spPr>
          <a:xfrm>
            <a:off x="109705" y="2292624"/>
            <a:ext cx="632417" cy="68911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581121B3-F32A-4F38-9705-1FF4B753A63D}"/>
              </a:ext>
            </a:extLst>
          </p:cNvPr>
          <p:cNvSpPr/>
          <p:nvPr/>
        </p:nvSpPr>
        <p:spPr>
          <a:xfrm>
            <a:off x="3792250" y="2782957"/>
            <a:ext cx="1364974" cy="2915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0">
            <a:extLst>
              <a:ext uri="{FF2B5EF4-FFF2-40B4-BE49-F238E27FC236}">
                <a16:creationId xmlns:a16="http://schemas.microsoft.com/office/drawing/2014/main" xmlns="" id="{12404D72-9817-42F8-8CC7-AF7F5944CF35}"/>
              </a:ext>
            </a:extLst>
          </p:cNvPr>
          <p:cNvPicPr>
            <a:picLocks noChangeAspect="1"/>
          </p:cNvPicPr>
          <p:nvPr/>
        </p:nvPicPr>
        <p:blipFill>
          <a:blip r:embed="rId5"/>
          <a:srcRect/>
          <a:stretch/>
        </p:blipFill>
        <p:spPr>
          <a:xfrm>
            <a:off x="9840141" y="1816219"/>
            <a:ext cx="2119209" cy="4238418"/>
          </a:xfrm>
          <a:prstGeom prst="rect">
            <a:avLst/>
          </a:prstGeom>
        </p:spPr>
      </p:pic>
      <p:sp>
        <p:nvSpPr>
          <p:cNvPr id="14" name="Arrow: Right 13">
            <a:extLst>
              <a:ext uri="{FF2B5EF4-FFF2-40B4-BE49-F238E27FC236}">
                <a16:creationId xmlns:a16="http://schemas.microsoft.com/office/drawing/2014/main" xmlns="" id="{2054D9EB-E401-4FF1-8D3B-E878948F2CC9}"/>
              </a:ext>
            </a:extLst>
          </p:cNvPr>
          <p:cNvSpPr/>
          <p:nvPr/>
        </p:nvSpPr>
        <p:spPr>
          <a:xfrm>
            <a:off x="8989176" y="3737112"/>
            <a:ext cx="693518" cy="37106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lide Number Placeholder 15">
            <a:extLst>
              <a:ext uri="{FF2B5EF4-FFF2-40B4-BE49-F238E27FC236}">
                <a16:creationId xmlns:a16="http://schemas.microsoft.com/office/drawing/2014/main" xmlns="" id="{3D0ED497-0AAD-44FB-BF2C-C15884E939DC}"/>
              </a:ext>
            </a:extLst>
          </p:cNvPr>
          <p:cNvSpPr>
            <a:spLocks noGrp="1"/>
          </p:cNvSpPr>
          <p:nvPr>
            <p:ph type="sldNum" sz="quarter" idx="12"/>
          </p:nvPr>
        </p:nvSpPr>
        <p:spPr/>
        <p:txBody>
          <a:bodyPr/>
          <a:lstStyle/>
          <a:p>
            <a:fld id="{D57F1E4F-1CFF-5643-939E-02111984F565}" type="slidenum">
              <a:rPr lang="en-US" smtClean="0"/>
              <a:pPr/>
              <a:t>7</a:t>
            </a:fld>
            <a:endParaRPr lang="en-US" dirty="0"/>
          </a:p>
        </p:txBody>
      </p:sp>
    </p:spTree>
    <p:extLst>
      <p:ext uri="{BB962C8B-B14F-4D97-AF65-F5344CB8AC3E}">
        <p14:creationId xmlns:p14="http://schemas.microsoft.com/office/powerpoint/2010/main" xmlns="" val="1827397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1D8863EB-AF13-40F2-B298-078B38E24F38}"/>
              </a:ext>
            </a:extLst>
          </p:cNvPr>
          <p:cNvSpPr>
            <a:spLocks noGrp="1"/>
          </p:cNvSpPr>
          <p:nvPr>
            <p:ph type="title"/>
          </p:nvPr>
        </p:nvSpPr>
        <p:spPr>
          <a:xfrm>
            <a:off x="646111" y="452718"/>
            <a:ext cx="3435559" cy="753230"/>
          </a:xfrm>
        </p:spPr>
        <p:txBody>
          <a:bodyPr/>
          <a:lstStyle/>
          <a:p>
            <a:r>
              <a:rPr lang="en-US" dirty="0"/>
              <a:t>WORK FLOW</a:t>
            </a:r>
          </a:p>
        </p:txBody>
      </p:sp>
      <p:pic>
        <p:nvPicPr>
          <p:cNvPr id="6" name="Content Placeholder 7">
            <a:extLst>
              <a:ext uri="{FF2B5EF4-FFF2-40B4-BE49-F238E27FC236}">
                <a16:creationId xmlns:a16="http://schemas.microsoft.com/office/drawing/2014/main" xmlns="" id="{6B9B1682-19CD-4FCD-8153-8DCE52C47014}"/>
              </a:ext>
            </a:extLst>
          </p:cNvPr>
          <p:cNvPicPr>
            <a:picLocks noChangeAspect="1"/>
          </p:cNvPicPr>
          <p:nvPr/>
        </p:nvPicPr>
        <p:blipFill>
          <a:blip r:embed="rId2"/>
          <a:srcRect/>
          <a:stretch/>
        </p:blipFill>
        <p:spPr>
          <a:xfrm>
            <a:off x="107255" y="1809127"/>
            <a:ext cx="2097881" cy="4195762"/>
          </a:xfrm>
          <a:prstGeom prst="rect">
            <a:avLst/>
          </a:prstGeom>
          <a:ln>
            <a:solidFill>
              <a:schemeClr val="accent1"/>
            </a:solidFill>
          </a:ln>
        </p:spPr>
      </p:pic>
      <p:pic>
        <p:nvPicPr>
          <p:cNvPr id="7" name="Content Placeholder 10">
            <a:extLst>
              <a:ext uri="{FF2B5EF4-FFF2-40B4-BE49-F238E27FC236}">
                <a16:creationId xmlns:a16="http://schemas.microsoft.com/office/drawing/2014/main" xmlns="" id="{6DDA09C5-895C-4E02-8551-19EBCAFAE671}"/>
              </a:ext>
            </a:extLst>
          </p:cNvPr>
          <p:cNvPicPr>
            <a:picLocks noChangeAspect="1"/>
          </p:cNvPicPr>
          <p:nvPr/>
        </p:nvPicPr>
        <p:blipFill>
          <a:blip r:embed="rId3"/>
          <a:srcRect/>
          <a:stretch/>
        </p:blipFill>
        <p:spPr>
          <a:xfrm>
            <a:off x="3425796" y="1809126"/>
            <a:ext cx="2097882" cy="4195764"/>
          </a:xfrm>
          <a:prstGeom prst="rect">
            <a:avLst/>
          </a:prstGeom>
        </p:spPr>
      </p:pic>
      <p:sp>
        <p:nvSpPr>
          <p:cNvPr id="8" name="Arrow: Right 7">
            <a:extLst>
              <a:ext uri="{FF2B5EF4-FFF2-40B4-BE49-F238E27FC236}">
                <a16:creationId xmlns:a16="http://schemas.microsoft.com/office/drawing/2014/main" xmlns="" id="{DD2CDA13-3EBD-40F0-95E1-C5310CE697D9}"/>
              </a:ext>
            </a:extLst>
          </p:cNvPr>
          <p:cNvSpPr/>
          <p:nvPr/>
        </p:nvSpPr>
        <p:spPr>
          <a:xfrm>
            <a:off x="2355736" y="3737113"/>
            <a:ext cx="808383" cy="37106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10">
            <a:extLst>
              <a:ext uri="{FF2B5EF4-FFF2-40B4-BE49-F238E27FC236}">
                <a16:creationId xmlns:a16="http://schemas.microsoft.com/office/drawing/2014/main" xmlns="" id="{DB0895B2-6402-48F2-91E4-AFFEC4BDC00A}"/>
              </a:ext>
            </a:extLst>
          </p:cNvPr>
          <p:cNvPicPr>
            <a:picLocks noChangeAspect="1"/>
          </p:cNvPicPr>
          <p:nvPr/>
        </p:nvPicPr>
        <p:blipFill>
          <a:blip r:embed="rId4"/>
          <a:srcRect/>
          <a:stretch/>
        </p:blipFill>
        <p:spPr>
          <a:xfrm>
            <a:off x="6672599" y="1823313"/>
            <a:ext cx="2119209" cy="4238418"/>
          </a:xfrm>
          <a:prstGeom prst="rect">
            <a:avLst/>
          </a:prstGeom>
        </p:spPr>
      </p:pic>
      <p:sp>
        <p:nvSpPr>
          <p:cNvPr id="10" name="Arrow: Right 9">
            <a:extLst>
              <a:ext uri="{FF2B5EF4-FFF2-40B4-BE49-F238E27FC236}">
                <a16:creationId xmlns:a16="http://schemas.microsoft.com/office/drawing/2014/main" xmlns="" id="{7171B61A-1181-4450-89A9-EAB03F41910D}"/>
              </a:ext>
            </a:extLst>
          </p:cNvPr>
          <p:cNvSpPr/>
          <p:nvPr/>
        </p:nvSpPr>
        <p:spPr>
          <a:xfrm>
            <a:off x="5781713" y="3737113"/>
            <a:ext cx="693518" cy="37106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B9A827ED-17F2-4312-9461-C76BE83BBEFB}"/>
              </a:ext>
            </a:extLst>
          </p:cNvPr>
          <p:cNvSpPr/>
          <p:nvPr/>
        </p:nvSpPr>
        <p:spPr>
          <a:xfrm>
            <a:off x="516835" y="2199860"/>
            <a:ext cx="728869" cy="87464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581121B3-F32A-4F38-9705-1FF4B753A63D}"/>
              </a:ext>
            </a:extLst>
          </p:cNvPr>
          <p:cNvSpPr/>
          <p:nvPr/>
        </p:nvSpPr>
        <p:spPr>
          <a:xfrm>
            <a:off x="3792250" y="2782957"/>
            <a:ext cx="1364974" cy="2915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0">
            <a:extLst>
              <a:ext uri="{FF2B5EF4-FFF2-40B4-BE49-F238E27FC236}">
                <a16:creationId xmlns:a16="http://schemas.microsoft.com/office/drawing/2014/main" xmlns="" id="{12404D72-9817-42F8-8CC7-AF7F5944CF35}"/>
              </a:ext>
            </a:extLst>
          </p:cNvPr>
          <p:cNvPicPr>
            <a:picLocks noChangeAspect="1"/>
          </p:cNvPicPr>
          <p:nvPr/>
        </p:nvPicPr>
        <p:blipFill>
          <a:blip r:embed="rId5"/>
          <a:srcRect/>
          <a:stretch/>
        </p:blipFill>
        <p:spPr>
          <a:xfrm>
            <a:off x="9840141" y="1816219"/>
            <a:ext cx="2119209" cy="4238418"/>
          </a:xfrm>
          <a:prstGeom prst="rect">
            <a:avLst/>
          </a:prstGeom>
        </p:spPr>
      </p:pic>
      <p:sp>
        <p:nvSpPr>
          <p:cNvPr id="14" name="Arrow: Right 13">
            <a:extLst>
              <a:ext uri="{FF2B5EF4-FFF2-40B4-BE49-F238E27FC236}">
                <a16:creationId xmlns:a16="http://schemas.microsoft.com/office/drawing/2014/main" xmlns="" id="{2054D9EB-E401-4FF1-8D3B-E878948F2CC9}"/>
              </a:ext>
            </a:extLst>
          </p:cNvPr>
          <p:cNvSpPr/>
          <p:nvPr/>
        </p:nvSpPr>
        <p:spPr>
          <a:xfrm>
            <a:off x="8989176" y="3737112"/>
            <a:ext cx="693518" cy="37106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xmlns="" id="{1D8EE899-04EF-4921-B615-2D7292B84E44}"/>
              </a:ext>
            </a:extLst>
          </p:cNvPr>
          <p:cNvSpPr>
            <a:spLocks noGrp="1"/>
          </p:cNvSpPr>
          <p:nvPr>
            <p:ph type="sldNum" sz="quarter" idx="12"/>
          </p:nvPr>
        </p:nvSpPr>
        <p:spPr/>
        <p:txBody>
          <a:bodyPr/>
          <a:lstStyle/>
          <a:p>
            <a:fld id="{D57F1E4F-1CFF-5643-939E-02111984F565}" type="slidenum">
              <a:rPr lang="en-US" smtClean="0"/>
              <a:pPr/>
              <a:t>8</a:t>
            </a:fld>
            <a:endParaRPr lang="en-US" dirty="0"/>
          </a:p>
        </p:txBody>
      </p:sp>
    </p:spTree>
    <p:extLst>
      <p:ext uri="{BB962C8B-B14F-4D97-AF65-F5344CB8AC3E}">
        <p14:creationId xmlns:p14="http://schemas.microsoft.com/office/powerpoint/2010/main" xmlns="" val="3770235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1D8863EB-AF13-40F2-B298-078B38E24F38}"/>
              </a:ext>
            </a:extLst>
          </p:cNvPr>
          <p:cNvSpPr>
            <a:spLocks noGrp="1"/>
          </p:cNvSpPr>
          <p:nvPr>
            <p:ph type="title"/>
          </p:nvPr>
        </p:nvSpPr>
        <p:spPr>
          <a:xfrm>
            <a:off x="646111" y="452718"/>
            <a:ext cx="3435559" cy="753230"/>
          </a:xfrm>
        </p:spPr>
        <p:txBody>
          <a:bodyPr/>
          <a:lstStyle/>
          <a:p>
            <a:r>
              <a:rPr lang="en-US" dirty="0"/>
              <a:t>WORK FLOW</a:t>
            </a:r>
          </a:p>
        </p:txBody>
      </p:sp>
      <p:pic>
        <p:nvPicPr>
          <p:cNvPr id="6" name="Content Placeholder 7">
            <a:extLst>
              <a:ext uri="{FF2B5EF4-FFF2-40B4-BE49-F238E27FC236}">
                <a16:creationId xmlns:a16="http://schemas.microsoft.com/office/drawing/2014/main" xmlns="" id="{6B9B1682-19CD-4FCD-8153-8DCE52C47014}"/>
              </a:ext>
            </a:extLst>
          </p:cNvPr>
          <p:cNvPicPr>
            <a:picLocks noChangeAspect="1"/>
          </p:cNvPicPr>
          <p:nvPr/>
        </p:nvPicPr>
        <p:blipFill>
          <a:blip r:embed="rId2"/>
          <a:srcRect/>
          <a:stretch/>
        </p:blipFill>
        <p:spPr>
          <a:xfrm>
            <a:off x="146315" y="1809126"/>
            <a:ext cx="2097881" cy="4195762"/>
          </a:xfrm>
          <a:prstGeom prst="rect">
            <a:avLst/>
          </a:prstGeom>
          <a:ln>
            <a:solidFill>
              <a:schemeClr val="accent1"/>
            </a:solidFill>
          </a:ln>
        </p:spPr>
      </p:pic>
      <p:pic>
        <p:nvPicPr>
          <p:cNvPr id="7" name="Content Placeholder 10">
            <a:extLst>
              <a:ext uri="{FF2B5EF4-FFF2-40B4-BE49-F238E27FC236}">
                <a16:creationId xmlns:a16="http://schemas.microsoft.com/office/drawing/2014/main" xmlns="" id="{6DDA09C5-895C-4E02-8551-19EBCAFAE671}"/>
              </a:ext>
            </a:extLst>
          </p:cNvPr>
          <p:cNvPicPr>
            <a:picLocks noChangeAspect="1"/>
          </p:cNvPicPr>
          <p:nvPr/>
        </p:nvPicPr>
        <p:blipFill>
          <a:blip r:embed="rId3"/>
          <a:srcRect/>
          <a:stretch/>
        </p:blipFill>
        <p:spPr>
          <a:xfrm>
            <a:off x="3425796" y="1809126"/>
            <a:ext cx="2097882" cy="4195764"/>
          </a:xfrm>
          <a:prstGeom prst="rect">
            <a:avLst/>
          </a:prstGeom>
        </p:spPr>
      </p:pic>
      <p:sp>
        <p:nvSpPr>
          <p:cNvPr id="8" name="Arrow: Right 7">
            <a:extLst>
              <a:ext uri="{FF2B5EF4-FFF2-40B4-BE49-F238E27FC236}">
                <a16:creationId xmlns:a16="http://schemas.microsoft.com/office/drawing/2014/main" xmlns="" id="{DD2CDA13-3EBD-40F0-95E1-C5310CE697D9}"/>
              </a:ext>
            </a:extLst>
          </p:cNvPr>
          <p:cNvSpPr/>
          <p:nvPr/>
        </p:nvSpPr>
        <p:spPr>
          <a:xfrm>
            <a:off x="2355736" y="3737113"/>
            <a:ext cx="808383" cy="37106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10">
            <a:extLst>
              <a:ext uri="{FF2B5EF4-FFF2-40B4-BE49-F238E27FC236}">
                <a16:creationId xmlns:a16="http://schemas.microsoft.com/office/drawing/2014/main" xmlns="" id="{DB0895B2-6402-48F2-91E4-AFFEC4BDC00A}"/>
              </a:ext>
            </a:extLst>
          </p:cNvPr>
          <p:cNvPicPr>
            <a:picLocks noChangeAspect="1"/>
          </p:cNvPicPr>
          <p:nvPr/>
        </p:nvPicPr>
        <p:blipFill>
          <a:blip r:embed="rId4"/>
          <a:srcRect/>
          <a:stretch/>
        </p:blipFill>
        <p:spPr>
          <a:xfrm>
            <a:off x="6672599" y="1823313"/>
            <a:ext cx="2119209" cy="4238418"/>
          </a:xfrm>
          <a:prstGeom prst="rect">
            <a:avLst/>
          </a:prstGeom>
        </p:spPr>
      </p:pic>
      <p:sp>
        <p:nvSpPr>
          <p:cNvPr id="10" name="Arrow: Right 9">
            <a:extLst>
              <a:ext uri="{FF2B5EF4-FFF2-40B4-BE49-F238E27FC236}">
                <a16:creationId xmlns:a16="http://schemas.microsoft.com/office/drawing/2014/main" xmlns="" id="{7171B61A-1181-4450-89A9-EAB03F41910D}"/>
              </a:ext>
            </a:extLst>
          </p:cNvPr>
          <p:cNvSpPr/>
          <p:nvPr/>
        </p:nvSpPr>
        <p:spPr>
          <a:xfrm>
            <a:off x="5781713" y="3737113"/>
            <a:ext cx="693518" cy="37106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B9A827ED-17F2-4312-9461-C76BE83BBEFB}"/>
              </a:ext>
            </a:extLst>
          </p:cNvPr>
          <p:cNvSpPr/>
          <p:nvPr/>
        </p:nvSpPr>
        <p:spPr>
          <a:xfrm>
            <a:off x="1099931" y="2199861"/>
            <a:ext cx="728869" cy="87464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581121B3-F32A-4F38-9705-1FF4B753A63D}"/>
              </a:ext>
            </a:extLst>
          </p:cNvPr>
          <p:cNvSpPr/>
          <p:nvPr/>
        </p:nvSpPr>
        <p:spPr>
          <a:xfrm>
            <a:off x="3603192" y="3240155"/>
            <a:ext cx="1696827" cy="993913"/>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3" name="Content Placeholder 10">
            <a:extLst>
              <a:ext uri="{FF2B5EF4-FFF2-40B4-BE49-F238E27FC236}">
                <a16:creationId xmlns:a16="http://schemas.microsoft.com/office/drawing/2014/main" xmlns="" id="{12404D72-9817-42F8-8CC7-AF7F5944CF35}"/>
              </a:ext>
            </a:extLst>
          </p:cNvPr>
          <p:cNvPicPr>
            <a:picLocks noChangeAspect="1"/>
          </p:cNvPicPr>
          <p:nvPr/>
        </p:nvPicPr>
        <p:blipFill>
          <a:blip r:embed="rId5"/>
          <a:srcRect/>
          <a:stretch/>
        </p:blipFill>
        <p:spPr>
          <a:xfrm>
            <a:off x="9840141" y="1816219"/>
            <a:ext cx="2119209" cy="4238418"/>
          </a:xfrm>
          <a:prstGeom prst="rect">
            <a:avLst/>
          </a:prstGeom>
        </p:spPr>
      </p:pic>
      <p:sp>
        <p:nvSpPr>
          <p:cNvPr id="14" name="Arrow: Right 13">
            <a:extLst>
              <a:ext uri="{FF2B5EF4-FFF2-40B4-BE49-F238E27FC236}">
                <a16:creationId xmlns:a16="http://schemas.microsoft.com/office/drawing/2014/main" xmlns="" id="{2054D9EB-E401-4FF1-8D3B-E878948F2CC9}"/>
              </a:ext>
            </a:extLst>
          </p:cNvPr>
          <p:cNvSpPr/>
          <p:nvPr/>
        </p:nvSpPr>
        <p:spPr>
          <a:xfrm>
            <a:off x="8989176" y="3737112"/>
            <a:ext cx="693518" cy="37106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xmlns="" id="{E5A0B00D-F7CE-48A8-8C0C-87E43F3F5F6C}"/>
              </a:ext>
            </a:extLst>
          </p:cNvPr>
          <p:cNvSpPr/>
          <p:nvPr/>
        </p:nvSpPr>
        <p:spPr>
          <a:xfrm>
            <a:off x="7169426" y="5512904"/>
            <a:ext cx="1073426" cy="3313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xmlns="" id="{E05D9C24-206E-4134-A050-37721961CBB1}"/>
              </a:ext>
            </a:extLst>
          </p:cNvPr>
          <p:cNvSpPr>
            <a:spLocks noGrp="1"/>
          </p:cNvSpPr>
          <p:nvPr>
            <p:ph type="sldNum" sz="quarter" idx="12"/>
          </p:nvPr>
        </p:nvSpPr>
        <p:spPr/>
        <p:txBody>
          <a:bodyPr/>
          <a:lstStyle/>
          <a:p>
            <a:fld id="{D57F1E4F-1CFF-5643-939E-02111984F565}" type="slidenum">
              <a:rPr lang="en-US" smtClean="0"/>
              <a:pPr/>
              <a:t>9</a:t>
            </a:fld>
            <a:endParaRPr lang="en-US" dirty="0"/>
          </a:p>
        </p:txBody>
      </p:sp>
    </p:spTree>
    <p:extLst>
      <p:ext uri="{BB962C8B-B14F-4D97-AF65-F5344CB8AC3E}">
        <p14:creationId xmlns:p14="http://schemas.microsoft.com/office/powerpoint/2010/main" xmlns="" val="18679500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149</TotalTime>
  <Words>282</Words>
  <Application>Microsoft Office PowerPoint</Application>
  <PresentationFormat>Custom</PresentationFormat>
  <Paragraphs>66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Ion</vt:lpstr>
      <vt:lpstr>Extreme Multipurpose Android App</vt:lpstr>
      <vt:lpstr>INTRODUCTION</vt:lpstr>
      <vt:lpstr>OBJECTIVES</vt:lpstr>
      <vt:lpstr>Work Flow</vt:lpstr>
      <vt:lpstr>Work Flow</vt:lpstr>
      <vt:lpstr>Work Flow</vt:lpstr>
      <vt:lpstr>WORK FLOW</vt:lpstr>
      <vt:lpstr>WORK FLOW</vt:lpstr>
      <vt:lpstr>WORK FLOW</vt:lpstr>
      <vt:lpstr>WORK FLOW</vt:lpstr>
      <vt:lpstr>WORK FLOW</vt:lpstr>
      <vt:lpstr>WORK FLOW</vt:lpstr>
      <vt:lpstr>WORK FLOW</vt:lpstr>
      <vt:lpstr>WORK FLOW</vt:lpstr>
      <vt:lpstr>WORK FLOW</vt:lpstr>
      <vt:lpstr>WORK FLOW</vt:lpstr>
      <vt:lpstr>REQUIREMENTS</vt:lpstr>
      <vt:lpstr>LIMITATIONS</vt:lpstr>
      <vt:lpstr>FUTURE PLAN</vt:lpstr>
      <vt:lpstr>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RAIVAI(LACERATE)</dc:creator>
  <cp:lastModifiedBy>Mezan</cp:lastModifiedBy>
  <cp:revision>18</cp:revision>
  <dcterms:created xsi:type="dcterms:W3CDTF">2019-12-21T12:16:22Z</dcterms:created>
  <dcterms:modified xsi:type="dcterms:W3CDTF">2019-12-25T12:19:44Z</dcterms:modified>
</cp:coreProperties>
</file>