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C3551-35AC-4683-8345-9A81615E63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2C4F6E-8723-44D1-B12C-BA2745BC2340}">
      <dgm:prSet/>
      <dgm:spPr/>
      <dgm:t>
        <a:bodyPr/>
        <a:lstStyle/>
        <a:p>
          <a:r>
            <a:rPr lang="en-US"/>
            <a:t>Máme 4 bucketu</a:t>
          </a:r>
        </a:p>
      </dgm:t>
    </dgm:pt>
    <dgm:pt modelId="{EE9D0287-8F09-4855-9137-DC9A4F0101C3}" type="parTrans" cxnId="{2EFF8E3E-35F3-42B2-9746-FB861F0673A1}">
      <dgm:prSet/>
      <dgm:spPr/>
      <dgm:t>
        <a:bodyPr/>
        <a:lstStyle/>
        <a:p>
          <a:endParaRPr lang="en-US"/>
        </a:p>
      </dgm:t>
    </dgm:pt>
    <dgm:pt modelId="{8D5E643E-2962-4A54-B422-A07D238840CD}" type="sibTrans" cxnId="{2EFF8E3E-35F3-42B2-9746-FB861F0673A1}">
      <dgm:prSet/>
      <dgm:spPr/>
      <dgm:t>
        <a:bodyPr/>
        <a:lstStyle/>
        <a:p>
          <a:endParaRPr lang="en-US"/>
        </a:p>
      </dgm:t>
    </dgm:pt>
    <dgm:pt modelId="{746C1D18-6DAB-4AF2-9691-9D399C98CC81}">
      <dgm:prSet/>
      <dgm:spPr/>
      <dgm:t>
        <a:bodyPr/>
        <a:lstStyle/>
        <a:p>
          <a:r>
            <a:rPr lang="en-US"/>
            <a:t>Hašhovaní pomoci mod 4</a:t>
          </a:r>
        </a:p>
      </dgm:t>
    </dgm:pt>
    <dgm:pt modelId="{51967ED5-3002-40A5-AF50-2CF04B0FB4B3}" type="parTrans" cxnId="{12D8EEBF-C79F-468E-BB4A-06610E6A6924}">
      <dgm:prSet/>
      <dgm:spPr/>
      <dgm:t>
        <a:bodyPr/>
        <a:lstStyle/>
        <a:p>
          <a:endParaRPr lang="en-US"/>
        </a:p>
      </dgm:t>
    </dgm:pt>
    <dgm:pt modelId="{6A03F147-3804-4DBD-8E1B-AEB89C8C5C66}" type="sibTrans" cxnId="{12D8EEBF-C79F-468E-BB4A-06610E6A6924}">
      <dgm:prSet/>
      <dgm:spPr/>
      <dgm:t>
        <a:bodyPr/>
        <a:lstStyle/>
        <a:p>
          <a:endParaRPr lang="en-US"/>
        </a:p>
      </dgm:t>
    </dgm:pt>
    <dgm:pt modelId="{AFD07135-2413-4877-A69D-4DA391174818}">
      <dgm:prSet/>
      <dgm:spPr/>
      <dgm:t>
        <a:bodyPr/>
        <a:lstStyle/>
        <a:p>
          <a:r>
            <a:rPr lang="en-GB"/>
            <a:t>přidáme číslo 7</a:t>
          </a:r>
          <a:r>
            <a:rPr lang="ru-RU"/>
            <a:t> (7 % 4 = 3)</a:t>
          </a:r>
          <a:endParaRPr lang="en-US"/>
        </a:p>
      </dgm:t>
    </dgm:pt>
    <dgm:pt modelId="{AFED8E7C-853E-4AA9-AD3B-4E5D5A6B3CDD}" type="parTrans" cxnId="{717581A8-729E-4330-B77B-9D2C065C9FD1}">
      <dgm:prSet/>
      <dgm:spPr/>
      <dgm:t>
        <a:bodyPr/>
        <a:lstStyle/>
        <a:p>
          <a:endParaRPr lang="en-US"/>
        </a:p>
      </dgm:t>
    </dgm:pt>
    <dgm:pt modelId="{E3A77B14-F402-4D8E-9A9D-82A03BC783AE}" type="sibTrans" cxnId="{717581A8-729E-4330-B77B-9D2C065C9FD1}">
      <dgm:prSet/>
      <dgm:spPr/>
      <dgm:t>
        <a:bodyPr/>
        <a:lstStyle/>
        <a:p>
          <a:endParaRPr lang="en-US"/>
        </a:p>
      </dgm:t>
    </dgm:pt>
    <dgm:pt modelId="{4D4D311B-2C05-47FD-A46E-42AA4AF6351B}">
      <dgm:prSet/>
      <dgm:spPr/>
      <dgm:t>
        <a:bodyPr/>
        <a:lstStyle/>
        <a:p>
          <a:r>
            <a:rPr lang="en-GB"/>
            <a:t>přidáme číslo </a:t>
          </a:r>
          <a:r>
            <a:rPr lang="ru-RU"/>
            <a:t>49 (49 % 4 = 1)</a:t>
          </a:r>
          <a:endParaRPr lang="en-US"/>
        </a:p>
      </dgm:t>
    </dgm:pt>
    <dgm:pt modelId="{E380FEA4-8FDD-4D71-A7CB-3BB01CF39FB4}" type="parTrans" cxnId="{024685F3-3E98-4F60-9475-020CB82B9F99}">
      <dgm:prSet/>
      <dgm:spPr/>
      <dgm:t>
        <a:bodyPr/>
        <a:lstStyle/>
        <a:p>
          <a:endParaRPr lang="en-US"/>
        </a:p>
      </dgm:t>
    </dgm:pt>
    <dgm:pt modelId="{3C102288-94A2-4F8D-AB38-D007BB898C66}" type="sibTrans" cxnId="{024685F3-3E98-4F60-9475-020CB82B9F99}">
      <dgm:prSet/>
      <dgm:spPr/>
      <dgm:t>
        <a:bodyPr/>
        <a:lstStyle/>
        <a:p>
          <a:endParaRPr lang="en-US"/>
        </a:p>
      </dgm:t>
    </dgm:pt>
    <dgm:pt modelId="{EEFBAF95-D1D0-4BCF-8163-99259F2C8B40}">
      <dgm:prSet/>
      <dgm:spPr/>
      <dgm:t>
        <a:bodyPr/>
        <a:lstStyle/>
        <a:p>
          <a:r>
            <a:rPr lang="en-GB"/>
            <a:t>přidáme číslo </a:t>
          </a:r>
          <a:r>
            <a:rPr lang="ru-RU"/>
            <a:t>73 (73 % 4 = 1)</a:t>
          </a:r>
          <a:endParaRPr lang="en-US"/>
        </a:p>
      </dgm:t>
    </dgm:pt>
    <dgm:pt modelId="{1EABE327-D6F5-4D6B-BE91-CC0DEC397C2C}" type="parTrans" cxnId="{D36E8011-79A1-4EC7-A9EF-17F846AB0C20}">
      <dgm:prSet/>
      <dgm:spPr/>
      <dgm:t>
        <a:bodyPr/>
        <a:lstStyle/>
        <a:p>
          <a:endParaRPr lang="en-US"/>
        </a:p>
      </dgm:t>
    </dgm:pt>
    <dgm:pt modelId="{62F7BD54-2BED-4F0E-A7B4-A99167260703}" type="sibTrans" cxnId="{D36E8011-79A1-4EC7-A9EF-17F846AB0C20}">
      <dgm:prSet/>
      <dgm:spPr/>
      <dgm:t>
        <a:bodyPr/>
        <a:lstStyle/>
        <a:p>
          <a:endParaRPr lang="en-US"/>
        </a:p>
      </dgm:t>
    </dgm:pt>
    <dgm:pt modelId="{EF85E522-0C12-4B37-ADC6-A3C6F7314DA4}">
      <dgm:prSet/>
      <dgm:spPr/>
      <dgm:t>
        <a:bodyPr/>
        <a:lstStyle/>
        <a:p>
          <a:r>
            <a:rPr lang="en-US"/>
            <a:t>atd.</a:t>
          </a:r>
        </a:p>
      </dgm:t>
    </dgm:pt>
    <dgm:pt modelId="{D3A54DCD-8649-44C6-9C19-921C72B4C517}" type="parTrans" cxnId="{EEE593B9-DD4E-4F95-833A-588FE18B276E}">
      <dgm:prSet/>
      <dgm:spPr/>
      <dgm:t>
        <a:bodyPr/>
        <a:lstStyle/>
        <a:p>
          <a:endParaRPr lang="en-US"/>
        </a:p>
      </dgm:t>
    </dgm:pt>
    <dgm:pt modelId="{8D86E303-CEE1-4CDF-B2BA-CE59C9A6919A}" type="sibTrans" cxnId="{EEE593B9-DD4E-4F95-833A-588FE18B276E}">
      <dgm:prSet/>
      <dgm:spPr/>
      <dgm:t>
        <a:bodyPr/>
        <a:lstStyle/>
        <a:p>
          <a:endParaRPr lang="en-US"/>
        </a:p>
      </dgm:t>
    </dgm:pt>
    <dgm:pt modelId="{A57402C5-F91A-6B4E-A652-3C8A8232ED6A}" type="pres">
      <dgm:prSet presAssocID="{3FAC3551-35AC-4683-8345-9A81615E63F3}" presName="linear" presStyleCnt="0">
        <dgm:presLayoutVars>
          <dgm:animLvl val="lvl"/>
          <dgm:resizeHandles val="exact"/>
        </dgm:presLayoutVars>
      </dgm:prSet>
      <dgm:spPr/>
    </dgm:pt>
    <dgm:pt modelId="{67F80295-3871-D14C-B762-FBBB9D30629A}" type="pres">
      <dgm:prSet presAssocID="{3E2C4F6E-8723-44D1-B12C-BA2745BC234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C71F5AA-1507-634A-BD2A-03A614638A95}" type="pres">
      <dgm:prSet presAssocID="{8D5E643E-2962-4A54-B422-A07D238840CD}" presName="spacer" presStyleCnt="0"/>
      <dgm:spPr/>
    </dgm:pt>
    <dgm:pt modelId="{5B96B3CD-5F0E-1644-99AE-75FC06342906}" type="pres">
      <dgm:prSet presAssocID="{746C1D18-6DAB-4AF2-9691-9D399C98CC8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2340FD2-073D-A34E-A7B2-19AA45B4F54E}" type="pres">
      <dgm:prSet presAssocID="{6A03F147-3804-4DBD-8E1B-AEB89C8C5C66}" presName="spacer" presStyleCnt="0"/>
      <dgm:spPr/>
    </dgm:pt>
    <dgm:pt modelId="{7CBDF941-1861-6E48-80EC-667841008813}" type="pres">
      <dgm:prSet presAssocID="{AFD07135-2413-4877-A69D-4DA39117481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71DB85-06DA-1141-A9C3-F524E240EA0A}" type="pres">
      <dgm:prSet presAssocID="{E3A77B14-F402-4D8E-9A9D-82A03BC783AE}" presName="spacer" presStyleCnt="0"/>
      <dgm:spPr/>
    </dgm:pt>
    <dgm:pt modelId="{0C8047D7-9FD7-3246-AC91-80965196D78C}" type="pres">
      <dgm:prSet presAssocID="{4D4D311B-2C05-47FD-A46E-42AA4AF6351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8A8DD31-89D6-8646-B52D-440A724BEDDA}" type="pres">
      <dgm:prSet presAssocID="{3C102288-94A2-4F8D-AB38-D007BB898C66}" presName="spacer" presStyleCnt="0"/>
      <dgm:spPr/>
    </dgm:pt>
    <dgm:pt modelId="{BBC66DFF-2A0D-E44C-8E61-79E228272086}" type="pres">
      <dgm:prSet presAssocID="{EEFBAF95-D1D0-4BCF-8163-99259F2C8B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3C4C90D-39BB-434C-B6A3-01C03BB361FB}" type="pres">
      <dgm:prSet presAssocID="{62F7BD54-2BED-4F0E-A7B4-A99167260703}" presName="spacer" presStyleCnt="0"/>
      <dgm:spPr/>
    </dgm:pt>
    <dgm:pt modelId="{93441496-1CD0-094C-9382-4C517A9B73DF}" type="pres">
      <dgm:prSet presAssocID="{EF85E522-0C12-4B37-ADC6-A3C6F7314DA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93BE70F-132B-DB47-84D6-B99DAE11F015}" type="presOf" srcId="{AFD07135-2413-4877-A69D-4DA391174818}" destId="{7CBDF941-1861-6E48-80EC-667841008813}" srcOrd="0" destOrd="0" presId="urn:microsoft.com/office/officeart/2005/8/layout/vList2"/>
    <dgm:cxn modelId="{D36E8011-79A1-4EC7-A9EF-17F846AB0C20}" srcId="{3FAC3551-35AC-4683-8345-9A81615E63F3}" destId="{EEFBAF95-D1D0-4BCF-8163-99259F2C8B40}" srcOrd="4" destOrd="0" parTransId="{1EABE327-D6F5-4D6B-BE91-CC0DEC397C2C}" sibTransId="{62F7BD54-2BED-4F0E-A7B4-A99167260703}"/>
    <dgm:cxn modelId="{EE0F8D14-F055-774B-BEF0-C4874CC837B9}" type="presOf" srcId="{EF85E522-0C12-4B37-ADC6-A3C6F7314DA4}" destId="{93441496-1CD0-094C-9382-4C517A9B73DF}" srcOrd="0" destOrd="0" presId="urn:microsoft.com/office/officeart/2005/8/layout/vList2"/>
    <dgm:cxn modelId="{B7E72B2D-5E5C-1A41-A2AD-4EDDB2F05B59}" type="presOf" srcId="{4D4D311B-2C05-47FD-A46E-42AA4AF6351B}" destId="{0C8047D7-9FD7-3246-AC91-80965196D78C}" srcOrd="0" destOrd="0" presId="urn:microsoft.com/office/officeart/2005/8/layout/vList2"/>
    <dgm:cxn modelId="{663D792D-BD95-C54A-A9F0-4D8659446115}" type="presOf" srcId="{3FAC3551-35AC-4683-8345-9A81615E63F3}" destId="{A57402C5-F91A-6B4E-A652-3C8A8232ED6A}" srcOrd="0" destOrd="0" presId="urn:microsoft.com/office/officeart/2005/8/layout/vList2"/>
    <dgm:cxn modelId="{B8070E31-6A59-E54C-A83B-17B60A36BBC7}" type="presOf" srcId="{EEFBAF95-D1D0-4BCF-8163-99259F2C8B40}" destId="{BBC66DFF-2A0D-E44C-8E61-79E228272086}" srcOrd="0" destOrd="0" presId="urn:microsoft.com/office/officeart/2005/8/layout/vList2"/>
    <dgm:cxn modelId="{2EFF8E3E-35F3-42B2-9746-FB861F0673A1}" srcId="{3FAC3551-35AC-4683-8345-9A81615E63F3}" destId="{3E2C4F6E-8723-44D1-B12C-BA2745BC2340}" srcOrd="0" destOrd="0" parTransId="{EE9D0287-8F09-4855-9137-DC9A4F0101C3}" sibTransId="{8D5E643E-2962-4A54-B422-A07D238840CD}"/>
    <dgm:cxn modelId="{4F80D977-530A-9941-88EE-2CF92E7BB670}" type="presOf" srcId="{3E2C4F6E-8723-44D1-B12C-BA2745BC2340}" destId="{67F80295-3871-D14C-B762-FBBB9D30629A}" srcOrd="0" destOrd="0" presId="urn:microsoft.com/office/officeart/2005/8/layout/vList2"/>
    <dgm:cxn modelId="{164C4A9D-6737-A74E-9FCC-80C3D327E5B1}" type="presOf" srcId="{746C1D18-6DAB-4AF2-9691-9D399C98CC81}" destId="{5B96B3CD-5F0E-1644-99AE-75FC06342906}" srcOrd="0" destOrd="0" presId="urn:microsoft.com/office/officeart/2005/8/layout/vList2"/>
    <dgm:cxn modelId="{717581A8-729E-4330-B77B-9D2C065C9FD1}" srcId="{3FAC3551-35AC-4683-8345-9A81615E63F3}" destId="{AFD07135-2413-4877-A69D-4DA391174818}" srcOrd="2" destOrd="0" parTransId="{AFED8E7C-853E-4AA9-AD3B-4E5D5A6B3CDD}" sibTransId="{E3A77B14-F402-4D8E-9A9D-82A03BC783AE}"/>
    <dgm:cxn modelId="{EEE593B9-DD4E-4F95-833A-588FE18B276E}" srcId="{3FAC3551-35AC-4683-8345-9A81615E63F3}" destId="{EF85E522-0C12-4B37-ADC6-A3C6F7314DA4}" srcOrd="5" destOrd="0" parTransId="{D3A54DCD-8649-44C6-9C19-921C72B4C517}" sibTransId="{8D86E303-CEE1-4CDF-B2BA-CE59C9A6919A}"/>
    <dgm:cxn modelId="{12D8EEBF-C79F-468E-BB4A-06610E6A6924}" srcId="{3FAC3551-35AC-4683-8345-9A81615E63F3}" destId="{746C1D18-6DAB-4AF2-9691-9D399C98CC81}" srcOrd="1" destOrd="0" parTransId="{51967ED5-3002-40A5-AF50-2CF04B0FB4B3}" sibTransId="{6A03F147-3804-4DBD-8E1B-AEB89C8C5C66}"/>
    <dgm:cxn modelId="{024685F3-3E98-4F60-9475-020CB82B9F99}" srcId="{3FAC3551-35AC-4683-8345-9A81615E63F3}" destId="{4D4D311B-2C05-47FD-A46E-42AA4AF6351B}" srcOrd="3" destOrd="0" parTransId="{E380FEA4-8FDD-4D71-A7CB-3BB01CF39FB4}" sibTransId="{3C102288-94A2-4F8D-AB38-D007BB898C66}"/>
    <dgm:cxn modelId="{6C4E92D5-78D0-0B45-945D-26F7472ACBA9}" type="presParOf" srcId="{A57402C5-F91A-6B4E-A652-3C8A8232ED6A}" destId="{67F80295-3871-D14C-B762-FBBB9D30629A}" srcOrd="0" destOrd="0" presId="urn:microsoft.com/office/officeart/2005/8/layout/vList2"/>
    <dgm:cxn modelId="{E57B0C95-BFC9-ED4F-9C4B-AE9FECFD193D}" type="presParOf" srcId="{A57402C5-F91A-6B4E-A652-3C8A8232ED6A}" destId="{1C71F5AA-1507-634A-BD2A-03A614638A95}" srcOrd="1" destOrd="0" presId="urn:microsoft.com/office/officeart/2005/8/layout/vList2"/>
    <dgm:cxn modelId="{96306E39-C772-7242-85AF-7A708D82DF30}" type="presParOf" srcId="{A57402C5-F91A-6B4E-A652-3C8A8232ED6A}" destId="{5B96B3CD-5F0E-1644-99AE-75FC06342906}" srcOrd="2" destOrd="0" presId="urn:microsoft.com/office/officeart/2005/8/layout/vList2"/>
    <dgm:cxn modelId="{0B537B70-2786-4843-8DC1-DF2722C4005E}" type="presParOf" srcId="{A57402C5-F91A-6B4E-A652-3C8A8232ED6A}" destId="{12340FD2-073D-A34E-A7B2-19AA45B4F54E}" srcOrd="3" destOrd="0" presId="urn:microsoft.com/office/officeart/2005/8/layout/vList2"/>
    <dgm:cxn modelId="{0F9568A3-88D0-7949-954D-6E0B0E202D9A}" type="presParOf" srcId="{A57402C5-F91A-6B4E-A652-3C8A8232ED6A}" destId="{7CBDF941-1861-6E48-80EC-667841008813}" srcOrd="4" destOrd="0" presId="urn:microsoft.com/office/officeart/2005/8/layout/vList2"/>
    <dgm:cxn modelId="{EF5E74CD-ED97-0B4F-A522-5E5F795BDEB5}" type="presParOf" srcId="{A57402C5-F91A-6B4E-A652-3C8A8232ED6A}" destId="{B471DB85-06DA-1141-A9C3-F524E240EA0A}" srcOrd="5" destOrd="0" presId="urn:microsoft.com/office/officeart/2005/8/layout/vList2"/>
    <dgm:cxn modelId="{8BEE03BE-E278-7F44-A274-C07BD89F557D}" type="presParOf" srcId="{A57402C5-F91A-6B4E-A652-3C8A8232ED6A}" destId="{0C8047D7-9FD7-3246-AC91-80965196D78C}" srcOrd="6" destOrd="0" presId="urn:microsoft.com/office/officeart/2005/8/layout/vList2"/>
    <dgm:cxn modelId="{9EACC6E8-FD43-514D-8C6C-8493AEA27DD0}" type="presParOf" srcId="{A57402C5-F91A-6B4E-A652-3C8A8232ED6A}" destId="{C8A8DD31-89D6-8646-B52D-440A724BEDDA}" srcOrd="7" destOrd="0" presId="urn:microsoft.com/office/officeart/2005/8/layout/vList2"/>
    <dgm:cxn modelId="{894FE0C3-F355-A548-AD3D-A59877D1E551}" type="presParOf" srcId="{A57402C5-F91A-6B4E-A652-3C8A8232ED6A}" destId="{BBC66DFF-2A0D-E44C-8E61-79E228272086}" srcOrd="8" destOrd="0" presId="urn:microsoft.com/office/officeart/2005/8/layout/vList2"/>
    <dgm:cxn modelId="{D8A4CEC9-77A7-3D4A-93A0-5769071BCC3A}" type="presParOf" srcId="{A57402C5-F91A-6B4E-A652-3C8A8232ED6A}" destId="{B3C4C90D-39BB-434C-B6A3-01C03BB361FB}" srcOrd="9" destOrd="0" presId="urn:microsoft.com/office/officeart/2005/8/layout/vList2"/>
    <dgm:cxn modelId="{49D8585D-0734-0A45-862B-CA19124771D3}" type="presParOf" srcId="{A57402C5-F91A-6B4E-A652-3C8A8232ED6A}" destId="{93441496-1CD0-094C-9382-4C517A9B73D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0295-3871-D14C-B762-FBBB9D30629A}">
      <dsp:nvSpPr>
        <dsp:cNvPr id="0" name=""/>
        <dsp:cNvSpPr/>
      </dsp:nvSpPr>
      <dsp:spPr>
        <a:xfrm>
          <a:off x="0" y="50326"/>
          <a:ext cx="6886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Máme 4 bucketu</a:t>
          </a:r>
        </a:p>
      </dsp:txBody>
      <dsp:txXfrm>
        <a:off x="22246" y="72572"/>
        <a:ext cx="6842083" cy="411223"/>
      </dsp:txXfrm>
    </dsp:sp>
    <dsp:sp modelId="{5B96B3CD-5F0E-1644-99AE-75FC06342906}">
      <dsp:nvSpPr>
        <dsp:cNvPr id="0" name=""/>
        <dsp:cNvSpPr/>
      </dsp:nvSpPr>
      <dsp:spPr>
        <a:xfrm>
          <a:off x="0" y="560761"/>
          <a:ext cx="6886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Hašhovaní pomoci mod 4</a:t>
          </a:r>
        </a:p>
      </dsp:txBody>
      <dsp:txXfrm>
        <a:off x="22246" y="583007"/>
        <a:ext cx="6842083" cy="411223"/>
      </dsp:txXfrm>
    </dsp:sp>
    <dsp:sp modelId="{7CBDF941-1861-6E48-80EC-667841008813}">
      <dsp:nvSpPr>
        <dsp:cNvPr id="0" name=""/>
        <dsp:cNvSpPr/>
      </dsp:nvSpPr>
      <dsp:spPr>
        <a:xfrm>
          <a:off x="0" y="1071196"/>
          <a:ext cx="6886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přidáme číslo 7</a:t>
          </a:r>
          <a:r>
            <a:rPr lang="ru-RU" sz="1900" kern="1200"/>
            <a:t> (7 % 4 = 3)</a:t>
          </a:r>
          <a:endParaRPr lang="en-US" sz="1900" kern="1200"/>
        </a:p>
      </dsp:txBody>
      <dsp:txXfrm>
        <a:off x="22246" y="1093442"/>
        <a:ext cx="6842083" cy="411223"/>
      </dsp:txXfrm>
    </dsp:sp>
    <dsp:sp modelId="{0C8047D7-9FD7-3246-AC91-80965196D78C}">
      <dsp:nvSpPr>
        <dsp:cNvPr id="0" name=""/>
        <dsp:cNvSpPr/>
      </dsp:nvSpPr>
      <dsp:spPr>
        <a:xfrm>
          <a:off x="0" y="1581631"/>
          <a:ext cx="6886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přidáme číslo </a:t>
          </a:r>
          <a:r>
            <a:rPr lang="ru-RU" sz="1900" kern="1200"/>
            <a:t>49 (49 % 4 = 1)</a:t>
          </a:r>
          <a:endParaRPr lang="en-US" sz="1900" kern="1200"/>
        </a:p>
      </dsp:txBody>
      <dsp:txXfrm>
        <a:off x="22246" y="1603877"/>
        <a:ext cx="6842083" cy="411223"/>
      </dsp:txXfrm>
    </dsp:sp>
    <dsp:sp modelId="{BBC66DFF-2A0D-E44C-8E61-79E228272086}">
      <dsp:nvSpPr>
        <dsp:cNvPr id="0" name=""/>
        <dsp:cNvSpPr/>
      </dsp:nvSpPr>
      <dsp:spPr>
        <a:xfrm>
          <a:off x="0" y="2092066"/>
          <a:ext cx="6886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přidáme číslo </a:t>
          </a:r>
          <a:r>
            <a:rPr lang="ru-RU" sz="1900" kern="1200"/>
            <a:t>73 (73 % 4 = 1)</a:t>
          </a:r>
          <a:endParaRPr lang="en-US" sz="1900" kern="1200"/>
        </a:p>
      </dsp:txBody>
      <dsp:txXfrm>
        <a:off x="22246" y="2114312"/>
        <a:ext cx="6842083" cy="411223"/>
      </dsp:txXfrm>
    </dsp:sp>
    <dsp:sp modelId="{93441496-1CD0-094C-9382-4C517A9B73DF}">
      <dsp:nvSpPr>
        <dsp:cNvPr id="0" name=""/>
        <dsp:cNvSpPr/>
      </dsp:nvSpPr>
      <dsp:spPr>
        <a:xfrm>
          <a:off x="0" y="2602501"/>
          <a:ext cx="6886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atd.</a:t>
          </a:r>
        </a:p>
      </dsp:txBody>
      <dsp:txXfrm>
        <a:off x="22246" y="2624747"/>
        <a:ext cx="6842083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57D4-781D-3D48-969D-549AA5635F71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3C88A-5846-3348-8689-8D2BE4FB772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1599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C88A-5846-3348-8689-8D2BE4FB772A}" type="slidenum">
              <a:rPr lang="en-CZ" smtClean="0"/>
              <a:t>1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7368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57DA-73BD-A9FA-D9D5-0F64355A8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70AD4-1AE4-17E8-BC2E-5AC5542F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CEB0-DF85-0AD1-69A8-C57D7734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BEE8-CB46-76DD-CF6F-56EA44ED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C1B16-E6B4-097A-91E1-6C239B8D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78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8AA-7256-EFF6-06EC-4344EF1A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77FF-4ED7-BC08-C51D-03239B28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3BF7-15B1-1DE3-42C3-AEFDB779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BCE2-90B5-42B0-D3D6-C3D3DD86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0BE8-373C-9BC8-5C23-6D5B364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0335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C4856-D805-C2FE-DF03-C14DA8C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3BF45-B174-16A0-30A9-14EDDA244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8489-D7FE-4744-F97E-07A5362C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64EE-87EE-3537-2E69-72CB38DB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A08E-32E1-BDE2-51C2-7DFAA6CB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4669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CC6-81B8-1894-4A25-2F62DF6F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3FC9-16D5-244F-C1A0-6CADADDD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D4B5-C20A-87DC-2EBE-648B8F8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E712-E100-4A5F-5674-AD9813BB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EBA3-0C8C-BF00-8A1E-9019DB8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7323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2C11-3541-4801-8905-F010F9E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547D-4C69-30FB-8C8D-AB7F96D5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56D1-A5E5-6961-8C52-7590BF64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6AC7-5CFC-DF69-CF93-15B98543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C035-C858-252B-BD45-3B95D24E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837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9E9-D611-163A-852E-49DC8A4D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3303-EE49-D710-C062-B0079709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3E61-6F13-A4A1-DE92-C7DA83C6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5A283-7C36-6C56-5BFA-01E4430F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F3FAF-66E9-D0FC-F4CB-2BBCE776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E101-364A-462D-AB07-5EE3D2B0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000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C56-9382-7DE9-75A8-5044A48C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5FA5C-D527-4AC4-603C-24D102F1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B3082-CDBB-9527-B6D7-9997FA1A2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DA9EF-B66B-8127-B764-687C457E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B5F73-AB7B-31F9-36DC-AE9B29D36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D3C55-673B-93F3-4BBE-9A854D19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680B9-BC8D-30BA-FC9F-B3D0A8A7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5E6E4-D830-C60D-B838-6C0AAB7A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9036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0988-F3C8-3DD8-892C-C75B5D7A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4F525-8079-D776-357E-82E8E11B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10499-9B80-9485-C1D3-7D0644D3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6B833-D672-CC45-8A21-29921B2F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400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EA197-5FC7-F3F2-7425-1BDD5653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A5762-4C8D-8E1A-EBEC-627E2A63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0EEA-D00A-C311-EFC0-95DFF91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785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8FE1-9DAC-6CD7-D23F-01D6E0CB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659C-22E9-3E5D-09B5-F8AF08A7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E87D-5F58-3236-2DE8-BF364B20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E092E-A5B4-B2DD-57AE-C2FEDD68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A7C63-5BFA-D041-17E3-52F1033D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3037-8580-91E0-627B-26FB149B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135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934-BDC4-8F49-83DA-98E33593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72C19-D0CA-EB49-E9D7-ABB6E1E69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1A8E9-FBD1-16E6-DF15-147967DC6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BFD79-4558-6147-8C9B-31709F99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5D6A-F283-CA9E-B0AD-E68C291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6250-B4F2-8C96-7C15-875F632A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250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7B09E-F146-D232-19AE-B9719667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0721-1A26-5C99-4064-46E70FFF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023F-A184-CB73-7603-05161989F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9B29-8A38-D44E-A200-4AF944F31326}" type="datetimeFigureOut">
              <a:rPr lang="en-CZ" smtClean="0"/>
              <a:t>22.11.2022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B57E-B741-6FE1-9300-4A748A0E0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E300-DE8C-AFD3-A4D5-D0ECAAD8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3F00-D65E-E440-A8C5-D4BFDA2B7A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804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B450-56DC-12F2-15DE-F6DC4D94A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Zřetězené</a:t>
            </a:r>
            <a:r>
              <a:rPr lang="en-GB" b="0" i="0" u="none" strike="noStrike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u="none" strike="noStrike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rozptylování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DA446-6158-1AE6-B10F-401D9BE9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Separate chaining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2E3FA-31A8-BBD1-AFE8-8826D5863104}"/>
              </a:ext>
            </a:extLst>
          </p:cNvPr>
          <p:cNvSpPr txBox="1"/>
          <p:nvPr/>
        </p:nvSpPr>
        <p:spPr>
          <a:xfrm>
            <a:off x="4670738" y="6372226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</a:t>
            </a:r>
            <a:r>
              <a:rPr lang="en-US" dirty="0" err="1"/>
              <a:t>Shabelnikov</a:t>
            </a:r>
            <a:r>
              <a:rPr lang="en-US" dirty="0"/>
              <a:t>, 2022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019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6ACB6-5C84-905E-6B47-A921C2BE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CZ" sz="3200"/>
              <a:t>Hašovací tabulka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C4E4-0356-CB26-E242-EFC45E66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GB" sz="1800"/>
              <a:t>je vyhledávací datová struktura, která asociuje hašovací klíče s odpovídajícími hodnotami. Hodnota klíče je spočtena z obsahu položky pomocí nějaké hašovací funkce.</a:t>
            </a:r>
          </a:p>
          <a:p>
            <a:endParaRPr lang="en-CZ" sz="1800"/>
          </a:p>
        </p:txBody>
      </p:sp>
      <p:pic>
        <p:nvPicPr>
          <p:cNvPr id="1030" name="Picture 6" descr="Hash Table - javatpoint">
            <a:extLst>
              <a:ext uri="{FF2B5EF4-FFF2-40B4-BE49-F238E27FC236}">
                <a16:creationId xmlns:a16="http://schemas.microsoft.com/office/drawing/2014/main" id="{CD4D286C-4962-7EE7-D969-E9CF14BD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616" y="2734056"/>
            <a:ext cx="907916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3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F82ED-8624-8E50-95E0-58E13739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 err="1"/>
              <a:t>Kolize</a:t>
            </a:r>
            <a:r>
              <a:rPr lang="en-GB" sz="3200" dirty="0"/>
              <a:t> v </a:t>
            </a:r>
            <a:r>
              <a:rPr lang="en-GB" sz="3200" dirty="0" err="1"/>
              <a:t>hašovací</a:t>
            </a:r>
            <a:r>
              <a:rPr lang="en-GB" sz="3200" dirty="0"/>
              <a:t> </a:t>
            </a:r>
            <a:r>
              <a:rPr lang="en-GB" sz="3200" dirty="0" err="1"/>
              <a:t>tabulce</a:t>
            </a:r>
            <a:endParaRPr lang="en-CZ" sz="32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5593-AE1D-8CB3-69C1-D21549BF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V </a:t>
            </a:r>
            <a:r>
              <a:rPr lang="en-GB" sz="1800" dirty="0" err="1"/>
              <a:t>informatice</a:t>
            </a:r>
            <a:r>
              <a:rPr lang="en-GB" sz="1800" dirty="0"/>
              <a:t> se o </a:t>
            </a:r>
            <a:r>
              <a:rPr lang="en-GB" sz="1800" dirty="0" err="1"/>
              <a:t>kolizi</a:t>
            </a:r>
            <a:r>
              <a:rPr lang="en-GB" sz="1800" dirty="0"/>
              <a:t> </a:t>
            </a:r>
            <a:r>
              <a:rPr lang="en-GB" sz="1800" dirty="0" err="1"/>
              <a:t>hašů</a:t>
            </a:r>
            <a:r>
              <a:rPr lang="en-GB" sz="1800" dirty="0"/>
              <a:t> </a:t>
            </a:r>
            <a:r>
              <a:rPr lang="en-GB" sz="1800" dirty="0" err="1"/>
              <a:t>hovoří</a:t>
            </a:r>
            <a:r>
              <a:rPr lang="en-GB" sz="1800" dirty="0"/>
              <a:t> </a:t>
            </a:r>
            <a:r>
              <a:rPr lang="en-GB" sz="1800" dirty="0" err="1"/>
              <a:t>tehdy</a:t>
            </a:r>
            <a:r>
              <a:rPr lang="en-GB" sz="1800" dirty="0"/>
              <a:t>, </a:t>
            </a:r>
            <a:r>
              <a:rPr lang="en-GB" sz="1800" dirty="0" err="1"/>
              <a:t>když</a:t>
            </a:r>
            <a:r>
              <a:rPr lang="en-GB" sz="1800" dirty="0"/>
              <a:t> </a:t>
            </a:r>
            <a:r>
              <a:rPr lang="en-GB" sz="1800" dirty="0" err="1"/>
              <a:t>dvě</a:t>
            </a:r>
            <a:r>
              <a:rPr lang="en-GB" sz="1800" dirty="0"/>
              <a:t> </a:t>
            </a:r>
            <a:r>
              <a:rPr lang="en-GB" sz="1800" dirty="0" err="1"/>
              <a:t>části</a:t>
            </a:r>
            <a:r>
              <a:rPr lang="en-GB" sz="1800" dirty="0"/>
              <a:t> </a:t>
            </a:r>
            <a:r>
              <a:rPr lang="en-GB" sz="1800" dirty="0" err="1"/>
              <a:t>dat</a:t>
            </a:r>
            <a:r>
              <a:rPr lang="en-GB" sz="1800" dirty="0"/>
              <a:t> v </a:t>
            </a:r>
            <a:r>
              <a:rPr lang="en-GB" sz="1800" dirty="0" err="1"/>
              <a:t>hashovací</a:t>
            </a:r>
            <a:r>
              <a:rPr lang="en-GB" sz="1800" dirty="0"/>
              <a:t> </a:t>
            </a:r>
            <a:r>
              <a:rPr lang="en-GB" sz="1800" dirty="0" err="1"/>
              <a:t>tabulce</a:t>
            </a:r>
            <a:r>
              <a:rPr lang="en-GB" sz="1800" dirty="0"/>
              <a:t> </a:t>
            </a:r>
            <a:r>
              <a:rPr lang="en-GB" sz="1800" dirty="0" err="1"/>
              <a:t>sdílejí</a:t>
            </a:r>
            <a:r>
              <a:rPr lang="en-GB" sz="1800" dirty="0"/>
              <a:t> </a:t>
            </a:r>
            <a:r>
              <a:rPr lang="en-GB" sz="1800" dirty="0" err="1"/>
              <a:t>stejnou</a:t>
            </a:r>
            <a:r>
              <a:rPr lang="en-GB" sz="1800" dirty="0"/>
              <a:t> </a:t>
            </a:r>
            <a:r>
              <a:rPr lang="en-GB" sz="1800" dirty="0" err="1"/>
              <a:t>hodnotu</a:t>
            </a:r>
            <a:r>
              <a:rPr lang="en-GB" sz="1800" dirty="0"/>
              <a:t> </a:t>
            </a:r>
            <a:r>
              <a:rPr lang="en-GB" sz="1800" dirty="0" err="1"/>
              <a:t>haše</a:t>
            </a:r>
            <a:r>
              <a:rPr lang="en-GB" sz="1800" dirty="0"/>
              <a:t>. </a:t>
            </a:r>
            <a:r>
              <a:rPr lang="en-GB" sz="1800" dirty="0" err="1"/>
              <a:t>Hodnota</a:t>
            </a:r>
            <a:r>
              <a:rPr lang="en-GB" sz="1800" dirty="0"/>
              <a:t> hash je v </a:t>
            </a:r>
            <a:r>
              <a:rPr lang="en-GB" sz="1800" dirty="0" err="1"/>
              <a:t>tomto</a:t>
            </a:r>
            <a:r>
              <a:rPr lang="en-GB" sz="1800" dirty="0"/>
              <a:t> </a:t>
            </a:r>
            <a:r>
              <a:rPr lang="en-GB" sz="1800" dirty="0" err="1"/>
              <a:t>případě</a:t>
            </a:r>
            <a:r>
              <a:rPr lang="en-GB" sz="1800" dirty="0"/>
              <a:t> </a:t>
            </a:r>
            <a:r>
              <a:rPr lang="en-GB" sz="1800" dirty="0" err="1"/>
              <a:t>odvozena</a:t>
            </a:r>
            <a:r>
              <a:rPr lang="en-GB" sz="1800" dirty="0"/>
              <a:t> z </a:t>
            </a:r>
            <a:r>
              <a:rPr lang="en-GB" sz="1800" dirty="0" err="1"/>
              <a:t>hašovací</a:t>
            </a:r>
            <a:r>
              <a:rPr lang="en-GB" sz="1800" dirty="0"/>
              <a:t> </a:t>
            </a:r>
            <a:r>
              <a:rPr lang="en-GB" sz="1800" dirty="0" err="1"/>
              <a:t>funkce</a:t>
            </a:r>
            <a:r>
              <a:rPr lang="en-GB" sz="1800" dirty="0"/>
              <a:t>, </a:t>
            </a:r>
            <a:r>
              <a:rPr lang="en-GB" sz="1800" dirty="0" err="1"/>
              <a:t>která</a:t>
            </a:r>
            <a:r>
              <a:rPr lang="en-GB" sz="1800" dirty="0"/>
              <a:t> </a:t>
            </a:r>
            <a:r>
              <a:rPr lang="en-GB" sz="1800" dirty="0" err="1"/>
              <a:t>přijímá</a:t>
            </a:r>
            <a:r>
              <a:rPr lang="en-GB" sz="1800" dirty="0"/>
              <a:t> </a:t>
            </a:r>
            <a:r>
              <a:rPr lang="en-GB" sz="1800" dirty="0" err="1"/>
              <a:t>vstupní</a:t>
            </a:r>
            <a:r>
              <a:rPr lang="en-GB" sz="1800" dirty="0"/>
              <a:t> data a </a:t>
            </a:r>
            <a:r>
              <a:rPr lang="en-GB" sz="1800" dirty="0" err="1"/>
              <a:t>vrací</a:t>
            </a:r>
            <a:r>
              <a:rPr lang="en-GB" sz="1800" dirty="0"/>
              <a:t> </a:t>
            </a:r>
            <a:r>
              <a:rPr lang="en-GB" sz="1800" dirty="0" err="1"/>
              <a:t>pevnou</a:t>
            </a:r>
            <a:r>
              <a:rPr lang="en-GB" sz="1800" dirty="0"/>
              <a:t> </a:t>
            </a:r>
            <a:r>
              <a:rPr lang="en-GB" sz="1800" dirty="0" err="1"/>
              <a:t>délku</a:t>
            </a:r>
            <a:r>
              <a:rPr lang="en-GB" sz="1800" dirty="0"/>
              <a:t> </a:t>
            </a:r>
            <a:r>
              <a:rPr lang="en-GB" sz="1800" dirty="0" err="1"/>
              <a:t>bitů</a:t>
            </a:r>
            <a:endParaRPr lang="en-CZ" sz="1800" dirty="0"/>
          </a:p>
        </p:txBody>
      </p:sp>
      <p:pic>
        <p:nvPicPr>
          <p:cNvPr id="2050" name="Picture 2" descr="Handling Collisions in a Hash Table | by Jon SY Chan | Medium">
            <a:extLst>
              <a:ext uri="{FF2B5EF4-FFF2-40B4-BE49-F238E27FC236}">
                <a16:creationId xmlns:a16="http://schemas.microsoft.com/office/drawing/2014/main" id="{251DF872-AED1-64CE-151C-7E0AB983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335" y="2734056"/>
            <a:ext cx="401172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7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FC857-6273-2F72-9686-F0E5A2BA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/>
              <a:t>Kolize v hašovací tabulce</a:t>
            </a:r>
            <a:endParaRPr lang="en-CZ" sz="32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489D-EE0B-3B32-1FA6-4405A28C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1500" dirty="0"/>
          </a:p>
          <a:p>
            <a:r>
              <a:rPr lang="en-GB" sz="1500" dirty="0" err="1"/>
              <a:t>Jaká</a:t>
            </a:r>
            <a:r>
              <a:rPr lang="en-GB" sz="1500" dirty="0"/>
              <a:t> je </a:t>
            </a:r>
            <a:r>
              <a:rPr lang="en-GB" sz="1500" dirty="0" err="1"/>
              <a:t>pravděpodobnost</a:t>
            </a:r>
            <a:r>
              <a:rPr lang="en-GB" sz="1500" dirty="0"/>
              <a:t> </a:t>
            </a:r>
            <a:r>
              <a:rPr lang="en-GB" sz="1500" dirty="0" err="1"/>
              <a:t>kolize</a:t>
            </a:r>
            <a:r>
              <a:rPr lang="en-GB" sz="1500" dirty="0"/>
              <a:t> s </a:t>
            </a:r>
            <a:r>
              <a:rPr lang="en-GB" sz="1500" dirty="0" err="1"/>
              <a:t>velkou</a:t>
            </a:r>
            <a:r>
              <a:rPr lang="en-GB" sz="1500" dirty="0"/>
              <a:t> </a:t>
            </a:r>
            <a:r>
              <a:rPr lang="en-GB" sz="1500" dirty="0" err="1"/>
              <a:t>tabulkou</a:t>
            </a:r>
            <a:r>
              <a:rPr lang="en-GB" sz="1500" dirty="0"/>
              <a:t>? </a:t>
            </a:r>
          </a:p>
          <a:p>
            <a:r>
              <a:rPr lang="en-GB" sz="1500" dirty="0" err="1"/>
              <a:t>Kolize</a:t>
            </a:r>
            <a:r>
              <a:rPr lang="en-GB" sz="1500" dirty="0"/>
              <a:t> </a:t>
            </a:r>
            <a:r>
              <a:rPr lang="en-GB" sz="1500" dirty="0" err="1"/>
              <a:t>jsou</a:t>
            </a:r>
            <a:r>
              <a:rPr lang="en-GB" sz="1500" dirty="0"/>
              <a:t> </a:t>
            </a:r>
            <a:r>
              <a:rPr lang="en-GB" sz="1500" dirty="0" err="1"/>
              <a:t>velmi</a:t>
            </a:r>
            <a:r>
              <a:rPr lang="en-GB" sz="1500" dirty="0"/>
              <a:t> </a:t>
            </a:r>
            <a:r>
              <a:rPr lang="en-GB" sz="1500" dirty="0" err="1"/>
              <a:t>pravděpodobné</a:t>
            </a:r>
            <a:r>
              <a:rPr lang="en-GB" sz="1500" dirty="0"/>
              <a:t>, </a:t>
            </a:r>
            <a:r>
              <a:rPr lang="en-GB" sz="1500" dirty="0" err="1"/>
              <a:t>i</a:t>
            </a:r>
            <a:r>
              <a:rPr lang="en-GB" sz="1500" dirty="0"/>
              <a:t> </a:t>
            </a:r>
            <a:r>
              <a:rPr lang="en-GB" sz="1500" dirty="0" err="1"/>
              <a:t>když</a:t>
            </a:r>
            <a:r>
              <a:rPr lang="en-GB" sz="1500" dirty="0"/>
              <a:t> </a:t>
            </a:r>
            <a:r>
              <a:rPr lang="en-GB" sz="1500" dirty="0" err="1"/>
              <a:t>máme</a:t>
            </a:r>
            <a:r>
              <a:rPr lang="en-GB" sz="1500" dirty="0"/>
              <a:t> </a:t>
            </a:r>
            <a:r>
              <a:rPr lang="en-GB" sz="1500" dirty="0" err="1"/>
              <a:t>velkou</a:t>
            </a:r>
            <a:r>
              <a:rPr lang="en-GB" sz="1500" dirty="0"/>
              <a:t> </a:t>
            </a:r>
            <a:r>
              <a:rPr lang="en-GB" sz="1500" dirty="0" err="1"/>
              <a:t>tabulku</a:t>
            </a:r>
            <a:r>
              <a:rPr lang="en-GB" sz="1500" dirty="0"/>
              <a:t> pro </a:t>
            </a:r>
            <a:r>
              <a:rPr lang="en-GB" sz="1500" dirty="0" err="1"/>
              <a:t>ukládání</a:t>
            </a:r>
            <a:r>
              <a:rPr lang="en-GB" sz="1500" dirty="0"/>
              <a:t> </a:t>
            </a:r>
            <a:r>
              <a:rPr lang="en-GB" sz="1500" dirty="0" err="1"/>
              <a:t>klíčů</a:t>
            </a:r>
            <a:r>
              <a:rPr lang="en-GB" sz="1500" dirty="0"/>
              <a:t>. </a:t>
            </a:r>
            <a:r>
              <a:rPr lang="en-GB" sz="1500" dirty="0" err="1"/>
              <a:t>Důležitým</a:t>
            </a:r>
            <a:r>
              <a:rPr lang="en-GB" sz="1500" dirty="0"/>
              <a:t> </a:t>
            </a:r>
            <a:r>
              <a:rPr lang="en-GB" sz="1500" dirty="0" err="1"/>
              <a:t>postřehem</a:t>
            </a:r>
            <a:r>
              <a:rPr lang="en-GB" sz="1500" dirty="0"/>
              <a:t> je </a:t>
            </a:r>
            <a:r>
              <a:rPr lang="en-GB" sz="1500" dirty="0" err="1"/>
              <a:t>narozeninový</a:t>
            </a:r>
            <a:r>
              <a:rPr lang="en-GB" sz="1500" dirty="0"/>
              <a:t> paradox. </a:t>
            </a:r>
            <a:r>
              <a:rPr lang="en-GB" sz="1500" dirty="0" err="1"/>
              <a:t>Při</a:t>
            </a:r>
            <a:r>
              <a:rPr lang="en-GB" sz="1500" dirty="0"/>
              <a:t> 23 </a:t>
            </a:r>
            <a:r>
              <a:rPr lang="en-GB" sz="1500" dirty="0" err="1"/>
              <a:t>osobách</a:t>
            </a:r>
            <a:r>
              <a:rPr lang="en-GB" sz="1500" dirty="0"/>
              <a:t> je </a:t>
            </a:r>
            <a:r>
              <a:rPr lang="en-GB" sz="1500" dirty="0" err="1"/>
              <a:t>pravděpodobnost</a:t>
            </a:r>
            <a:r>
              <a:rPr lang="en-GB" sz="1500" dirty="0"/>
              <a:t>, </a:t>
            </a:r>
            <a:r>
              <a:rPr lang="en-GB" sz="1500" dirty="0" err="1"/>
              <a:t>že</a:t>
            </a:r>
            <a:r>
              <a:rPr lang="en-GB" sz="1500" dirty="0"/>
              <a:t> </a:t>
            </a:r>
            <a:r>
              <a:rPr lang="en-GB" sz="1500" dirty="0" err="1"/>
              <a:t>dvě</a:t>
            </a:r>
            <a:r>
              <a:rPr lang="en-GB" sz="1500" dirty="0"/>
              <a:t> </a:t>
            </a:r>
            <a:r>
              <a:rPr lang="en-GB" sz="1500" dirty="0" err="1"/>
              <a:t>osoby</a:t>
            </a:r>
            <a:r>
              <a:rPr lang="en-GB" sz="1500" dirty="0"/>
              <a:t> </a:t>
            </a:r>
            <a:r>
              <a:rPr lang="en-GB" sz="1500" dirty="0" err="1"/>
              <a:t>mají</a:t>
            </a:r>
            <a:r>
              <a:rPr lang="en-GB" sz="1500" dirty="0"/>
              <a:t> </a:t>
            </a:r>
            <a:r>
              <a:rPr lang="en-GB" sz="1500" dirty="0" err="1"/>
              <a:t>stejné</a:t>
            </a:r>
            <a:r>
              <a:rPr lang="en-GB" sz="1500" dirty="0"/>
              <a:t> </a:t>
            </a:r>
            <a:r>
              <a:rPr lang="en-GB" sz="1500" dirty="0" err="1"/>
              <a:t>narozeniny</a:t>
            </a:r>
            <a:r>
              <a:rPr lang="en-GB" sz="1500" dirty="0"/>
              <a:t>, 50%.</a:t>
            </a:r>
            <a:endParaRPr lang="en-CZ" sz="1500" dirty="0"/>
          </a:p>
        </p:txBody>
      </p:sp>
      <p:pic>
        <p:nvPicPr>
          <p:cNvPr id="3074" name="Picture 2" descr="Birthday problem - Wikipedia">
            <a:extLst>
              <a:ext uri="{FF2B5EF4-FFF2-40B4-BE49-F238E27FC236}">
                <a16:creationId xmlns:a16="http://schemas.microsoft.com/office/drawing/2014/main" id="{DCFAC1DF-2EF3-19B5-2908-3A8E0DE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9525" y="2734056"/>
            <a:ext cx="5401341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4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B64C5-35A9-96F2-8235-2DD1F7BD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 err="1"/>
              <a:t>Zřetězené</a:t>
            </a:r>
            <a:r>
              <a:rPr lang="en-GB" sz="4000" dirty="0"/>
              <a:t> </a:t>
            </a:r>
            <a:r>
              <a:rPr lang="en-GB" sz="4000" dirty="0" err="1"/>
              <a:t>rozptylování</a:t>
            </a:r>
            <a:endParaRPr lang="en-CZ" sz="4000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Separate Chaining: Concept, Advantages &amp; Disadvantages - Video &amp; Lesson  Transcript | Study.com">
            <a:extLst>
              <a:ext uri="{FF2B5EF4-FFF2-40B4-BE49-F238E27FC236}">
                <a16:creationId xmlns:a16="http://schemas.microsoft.com/office/drawing/2014/main" id="{A9ECEFBD-B7EE-CE08-4489-801E2C758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" b="20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0E15-37A6-C3BC-2ACF-A1F08075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GB" sz="1800" dirty="0" err="1"/>
              <a:t>Sestavení</a:t>
            </a:r>
            <a:r>
              <a:rPr lang="en-GB" sz="1800" dirty="0"/>
              <a:t> linked </a:t>
            </a:r>
            <a:r>
              <a:rPr lang="en-GB" sz="1800" dirty="0" err="1"/>
              <a:t>listu</a:t>
            </a:r>
            <a:r>
              <a:rPr lang="en-GB" sz="1800" dirty="0"/>
              <a:t> s </a:t>
            </a:r>
            <a:r>
              <a:rPr lang="en-GB" sz="1800" dirty="0" err="1"/>
              <a:t>dvojicí</a:t>
            </a:r>
            <a:r>
              <a:rPr lang="en-GB" sz="1800" dirty="0"/>
              <a:t> </a:t>
            </a:r>
            <a:r>
              <a:rPr lang="en-GB" sz="1800" dirty="0" err="1"/>
              <a:t>klíč-hodnota</a:t>
            </a:r>
            <a:r>
              <a:rPr lang="en-GB" sz="1800" dirty="0"/>
              <a:t> pro </a:t>
            </a:r>
            <a:r>
              <a:rPr lang="en-GB" sz="1800" dirty="0" err="1"/>
              <a:t>každý</a:t>
            </a:r>
            <a:r>
              <a:rPr lang="en-GB" sz="1800" dirty="0"/>
              <a:t> index </a:t>
            </a:r>
            <a:r>
              <a:rPr lang="en-GB" sz="1800" dirty="0" err="1"/>
              <a:t>vyhledávacího</a:t>
            </a:r>
            <a:r>
              <a:rPr lang="en-GB" sz="1800" dirty="0"/>
              <a:t> pole</a:t>
            </a:r>
          </a:p>
          <a:p>
            <a:r>
              <a:rPr lang="en-GB" sz="1800" dirty="0" err="1"/>
              <a:t>Zřetězené</a:t>
            </a:r>
            <a:r>
              <a:rPr lang="en-GB" sz="1800" dirty="0"/>
              <a:t> </a:t>
            </a:r>
            <a:r>
              <a:rPr lang="en-GB" sz="1800" dirty="0" err="1"/>
              <a:t>položky</a:t>
            </a:r>
            <a:r>
              <a:rPr lang="en-GB" sz="1800" dirty="0"/>
              <a:t> </a:t>
            </a:r>
            <a:r>
              <a:rPr lang="en-GB" sz="1800" dirty="0" err="1"/>
              <a:t>jsou</a:t>
            </a:r>
            <a:r>
              <a:rPr lang="en-GB" sz="1800" dirty="0"/>
              <a:t> </a:t>
            </a:r>
            <a:r>
              <a:rPr lang="en-GB" sz="1800" dirty="0" err="1"/>
              <a:t>zřetězeny</a:t>
            </a:r>
            <a:r>
              <a:rPr lang="en-GB" sz="1800" dirty="0"/>
              <a:t> </a:t>
            </a:r>
            <a:r>
              <a:rPr lang="en-GB" sz="1800" dirty="0" err="1"/>
              <a:t>prostřednictvím</a:t>
            </a:r>
            <a:r>
              <a:rPr lang="en-GB" sz="1800" dirty="0"/>
              <a:t> </a:t>
            </a:r>
            <a:r>
              <a:rPr lang="en-GB" sz="1800" dirty="0" err="1"/>
              <a:t>jediného</a:t>
            </a:r>
            <a:r>
              <a:rPr lang="en-GB" sz="1800" dirty="0"/>
              <a:t> linked </a:t>
            </a:r>
            <a:r>
              <a:rPr lang="en-GB" sz="1800" dirty="0" err="1"/>
              <a:t>listu</a:t>
            </a:r>
            <a:r>
              <a:rPr lang="en-GB" sz="1800" dirty="0"/>
              <a:t>, </a:t>
            </a:r>
            <a:r>
              <a:rPr lang="en-GB" sz="1800" dirty="0" err="1"/>
              <a:t>kterým</a:t>
            </a:r>
            <a:r>
              <a:rPr lang="en-GB" sz="1800" dirty="0"/>
              <a:t> </a:t>
            </a:r>
            <a:r>
              <a:rPr lang="en-GB" sz="1800" dirty="0" err="1"/>
              <a:t>lze</a:t>
            </a:r>
            <a:r>
              <a:rPr lang="en-GB" sz="1800" dirty="0"/>
              <a:t> </a:t>
            </a:r>
            <a:r>
              <a:rPr lang="en-GB" sz="1800" dirty="0" err="1"/>
              <a:t>procházet</a:t>
            </a:r>
            <a:r>
              <a:rPr lang="en-GB" sz="1800" dirty="0"/>
              <a:t> a </a:t>
            </a:r>
            <a:r>
              <a:rPr lang="en-GB" sz="1800" dirty="0" err="1"/>
              <a:t>přistupovat</a:t>
            </a:r>
            <a:r>
              <a:rPr lang="en-GB" sz="1800" dirty="0"/>
              <a:t> k </a:t>
            </a:r>
            <a:r>
              <a:rPr lang="en-GB" sz="1800" dirty="0" err="1"/>
              <a:t>položce</a:t>
            </a:r>
            <a:r>
              <a:rPr lang="en-GB" sz="1800" dirty="0"/>
              <a:t> s </a:t>
            </a:r>
            <a:r>
              <a:rPr lang="en-GB" sz="1800" dirty="0" err="1"/>
              <a:t>jedinečným</a:t>
            </a:r>
            <a:r>
              <a:rPr lang="en-GB" sz="1800" dirty="0"/>
              <a:t> </a:t>
            </a:r>
            <a:r>
              <a:rPr lang="en-GB" sz="1800" dirty="0" err="1"/>
              <a:t>vyhledávacím</a:t>
            </a:r>
            <a:r>
              <a:rPr lang="en-GB" sz="1800" dirty="0"/>
              <a:t> </a:t>
            </a:r>
            <a:r>
              <a:rPr lang="en-GB" sz="1800" dirty="0" err="1"/>
              <a:t>klíčem</a:t>
            </a:r>
            <a:endParaRPr lang="en-CZ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47634-3925-833F-D6FB-E17E775F54B0}"/>
              </a:ext>
            </a:extLst>
          </p:cNvPr>
          <p:cNvSpPr/>
          <p:nvPr/>
        </p:nvSpPr>
        <p:spPr>
          <a:xfrm>
            <a:off x="785813" y="2371725"/>
            <a:ext cx="3386137" cy="5857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519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6D38-80A1-8C6E-1B7C-D7E3A7FB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Zřetězené</a:t>
            </a:r>
            <a:r>
              <a:rPr lang="en-GB" sz="4400" dirty="0"/>
              <a:t> </a:t>
            </a:r>
            <a:r>
              <a:rPr lang="en-GB" sz="4400" dirty="0" err="1"/>
              <a:t>rozptylování</a:t>
            </a:r>
            <a:r>
              <a:rPr lang="en-GB" sz="4400" dirty="0"/>
              <a:t> — </a:t>
            </a:r>
            <a:r>
              <a:rPr lang="en-GB" sz="4400" dirty="0" err="1"/>
              <a:t>uk</a:t>
            </a:r>
            <a:r>
              <a:rPr lang="en-GB" dirty="0" err="1"/>
              <a:t>á</a:t>
            </a:r>
            <a:r>
              <a:rPr lang="en-GB" sz="4400" dirty="0" err="1"/>
              <a:t>zka</a:t>
            </a:r>
            <a:endParaRPr lang="en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523C-D0E7-2C70-5F8E-FF48EFFE9DD5}"/>
              </a:ext>
            </a:extLst>
          </p:cNvPr>
          <p:cNvSpPr txBox="1"/>
          <p:nvPr/>
        </p:nvSpPr>
        <p:spPr>
          <a:xfrm>
            <a:off x="838200" y="280911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4DDDD-1C64-2D47-B28F-E36A6699B157}"/>
              </a:ext>
            </a:extLst>
          </p:cNvPr>
          <p:cNvSpPr txBox="1"/>
          <p:nvPr/>
        </p:nvSpPr>
        <p:spPr>
          <a:xfrm>
            <a:off x="838200" y="328765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1E92-922D-67DA-DA6E-E2FB6B73C521}"/>
              </a:ext>
            </a:extLst>
          </p:cNvPr>
          <p:cNvSpPr txBox="1"/>
          <p:nvPr/>
        </p:nvSpPr>
        <p:spPr>
          <a:xfrm>
            <a:off x="838200" y="430901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1D9F3-E7B4-ECED-809D-4D079A587B90}"/>
              </a:ext>
            </a:extLst>
          </p:cNvPr>
          <p:cNvSpPr txBox="1"/>
          <p:nvPr/>
        </p:nvSpPr>
        <p:spPr>
          <a:xfrm>
            <a:off x="838200" y="379833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52EC7-0600-52A2-E2CC-9552918D1BA2}"/>
              </a:ext>
            </a:extLst>
          </p:cNvPr>
          <p:cNvSpPr txBox="1"/>
          <p:nvPr/>
        </p:nvSpPr>
        <p:spPr>
          <a:xfrm>
            <a:off x="2064543" y="328765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1E281A-E56F-409E-27F9-94F450DE6CC6}"/>
              </a:ext>
            </a:extLst>
          </p:cNvPr>
          <p:cNvCxnSpPr/>
          <p:nvPr/>
        </p:nvCxnSpPr>
        <p:spPr>
          <a:xfrm>
            <a:off x="1681161" y="3452504"/>
            <a:ext cx="266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6819DB-F5BA-F91D-A1D1-6DC53112D0F2}"/>
              </a:ext>
            </a:extLst>
          </p:cNvPr>
          <p:cNvSpPr txBox="1"/>
          <p:nvPr/>
        </p:nvSpPr>
        <p:spPr>
          <a:xfrm>
            <a:off x="2064543" y="430901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26262-AD87-3982-CA2D-A255F49CD4AB}"/>
              </a:ext>
            </a:extLst>
          </p:cNvPr>
          <p:cNvCxnSpPr/>
          <p:nvPr/>
        </p:nvCxnSpPr>
        <p:spPr>
          <a:xfrm>
            <a:off x="1681161" y="4473864"/>
            <a:ext cx="266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982864-FB97-7231-D100-0B3F298E4D97}"/>
              </a:ext>
            </a:extLst>
          </p:cNvPr>
          <p:cNvSpPr txBox="1"/>
          <p:nvPr/>
        </p:nvSpPr>
        <p:spPr>
          <a:xfrm>
            <a:off x="3265884" y="3287651"/>
            <a:ext cx="76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73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51239A-DBA6-24B2-7C6D-B3ADFB852410}"/>
              </a:ext>
            </a:extLst>
          </p:cNvPr>
          <p:cNvCxnSpPr/>
          <p:nvPr/>
        </p:nvCxnSpPr>
        <p:spPr>
          <a:xfrm>
            <a:off x="2882502" y="3452504"/>
            <a:ext cx="266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extBox 10">
            <a:extLst>
              <a:ext uri="{FF2B5EF4-FFF2-40B4-BE49-F238E27FC236}">
                <a16:creationId xmlns:a16="http://schemas.microsoft.com/office/drawing/2014/main" id="{540CE099-E17D-6A9B-F857-7C99AA43CCC4}"/>
              </a:ext>
            </a:extLst>
          </p:cNvPr>
          <p:cNvGraphicFramePr/>
          <p:nvPr/>
        </p:nvGraphicFramePr>
        <p:xfrm>
          <a:off x="4467225" y="2092285"/>
          <a:ext cx="6886575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6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DF44-913D-F501-F5CB-C958C5AC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Zřetězené</a:t>
            </a:r>
            <a:r>
              <a:rPr lang="en-GB" sz="4400" dirty="0"/>
              <a:t> </a:t>
            </a:r>
            <a:r>
              <a:rPr lang="en-GB" sz="4400" dirty="0" err="1"/>
              <a:t>rozptylování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994D-7FDE-5417-BC84-EA5E991A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b="1" dirty="0" err="1"/>
              <a:t>Výhody</a:t>
            </a:r>
            <a:r>
              <a:rPr lang="en-GB" sz="4000" b="1" dirty="0"/>
              <a:t>:</a:t>
            </a:r>
          </a:p>
          <a:p>
            <a:r>
              <a:rPr lang="en-GB" dirty="0" err="1"/>
              <a:t>Jednoduchá</a:t>
            </a:r>
            <a:r>
              <a:rPr lang="en-GB" dirty="0"/>
              <a:t> </a:t>
            </a:r>
            <a:r>
              <a:rPr lang="en-GB" dirty="0" err="1"/>
              <a:t>implementace</a:t>
            </a:r>
            <a:r>
              <a:rPr lang="en-GB" dirty="0"/>
              <a:t>. </a:t>
            </a:r>
          </a:p>
          <a:p>
            <a:r>
              <a:rPr lang="en-GB" dirty="0" err="1"/>
              <a:t>Hašovací</a:t>
            </a:r>
            <a:r>
              <a:rPr lang="en-GB" dirty="0"/>
              <a:t> </a:t>
            </a:r>
            <a:r>
              <a:rPr lang="en-GB" dirty="0" err="1"/>
              <a:t>tabulka</a:t>
            </a:r>
            <a:r>
              <a:rPr lang="en-GB" dirty="0"/>
              <a:t> se </a:t>
            </a:r>
            <a:r>
              <a:rPr lang="en-GB" dirty="0" err="1"/>
              <a:t>nikdy</a:t>
            </a:r>
            <a:r>
              <a:rPr lang="en-GB" dirty="0"/>
              <a:t> </a:t>
            </a:r>
            <a:r>
              <a:rPr lang="en-GB" dirty="0" err="1"/>
              <a:t>nezaplní</a:t>
            </a:r>
            <a:r>
              <a:rPr lang="en-GB" dirty="0"/>
              <a:t>, </a:t>
            </a:r>
            <a:r>
              <a:rPr lang="en-GB" dirty="0" err="1"/>
              <a:t>vždy</a:t>
            </a:r>
            <a:r>
              <a:rPr lang="en-GB" dirty="0"/>
              <a:t> </a:t>
            </a:r>
            <a:r>
              <a:rPr lang="en-GB" dirty="0" err="1"/>
              <a:t>můžeme</a:t>
            </a:r>
            <a:r>
              <a:rPr lang="en-GB" dirty="0"/>
              <a:t> do </a:t>
            </a:r>
            <a:r>
              <a:rPr lang="en-GB" dirty="0" err="1"/>
              <a:t>řetězce</a:t>
            </a:r>
            <a:r>
              <a:rPr lang="en-GB" dirty="0"/>
              <a:t> </a:t>
            </a:r>
            <a:r>
              <a:rPr lang="en-GB" dirty="0" err="1"/>
              <a:t>přidat</a:t>
            </a:r>
            <a:r>
              <a:rPr lang="en-GB" dirty="0"/>
              <a:t> </a:t>
            </a:r>
            <a:r>
              <a:rPr lang="en-GB" dirty="0" err="1"/>
              <a:t>další</a:t>
            </a:r>
            <a:r>
              <a:rPr lang="en-GB" dirty="0"/>
              <a:t> </a:t>
            </a:r>
            <a:r>
              <a:rPr lang="en-GB" dirty="0" err="1"/>
              <a:t>prvky</a:t>
            </a:r>
            <a:r>
              <a:rPr lang="en-GB" dirty="0"/>
              <a:t>.</a:t>
            </a:r>
          </a:p>
          <a:p>
            <a:r>
              <a:rPr lang="en-GB" dirty="0" err="1"/>
              <a:t>Menší</a:t>
            </a:r>
            <a:r>
              <a:rPr lang="en-GB" dirty="0"/>
              <a:t> </a:t>
            </a:r>
            <a:r>
              <a:rPr lang="en-GB" dirty="0" err="1"/>
              <a:t>citlivost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hašovací</a:t>
            </a:r>
            <a:r>
              <a:rPr lang="en-GB" dirty="0"/>
              <a:t> </a:t>
            </a:r>
            <a:r>
              <a:rPr lang="en-GB" dirty="0" err="1"/>
              <a:t>funkci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faktory</a:t>
            </a:r>
            <a:r>
              <a:rPr lang="en-GB" dirty="0"/>
              <a:t> </a:t>
            </a:r>
            <a:r>
              <a:rPr lang="en-GB" dirty="0" err="1"/>
              <a:t>zatížení</a:t>
            </a:r>
            <a:r>
              <a:rPr lang="en-GB" dirty="0"/>
              <a:t> </a:t>
            </a:r>
          </a:p>
          <a:p>
            <a:r>
              <a:rPr lang="en-GB" dirty="0" err="1"/>
              <a:t>Používá</a:t>
            </a:r>
            <a:r>
              <a:rPr lang="en-GB" dirty="0"/>
              <a:t> se </a:t>
            </a:r>
            <a:r>
              <a:rPr lang="en-GB" dirty="0" err="1"/>
              <a:t>hlavně</a:t>
            </a:r>
            <a:r>
              <a:rPr lang="en-GB" dirty="0"/>
              <a:t> </a:t>
            </a:r>
            <a:r>
              <a:rPr lang="en-GB" dirty="0" err="1"/>
              <a:t>tehdy</a:t>
            </a:r>
            <a:r>
              <a:rPr lang="en-GB" dirty="0"/>
              <a:t>, </a:t>
            </a:r>
            <a:r>
              <a:rPr lang="en-GB" dirty="0" err="1"/>
              <a:t>když</a:t>
            </a:r>
            <a:r>
              <a:rPr lang="en-GB" dirty="0"/>
              <a:t> </a:t>
            </a:r>
            <a:r>
              <a:rPr lang="en-GB" dirty="0" err="1"/>
              <a:t>není</a:t>
            </a:r>
            <a:r>
              <a:rPr lang="en-GB" dirty="0"/>
              <a:t> </a:t>
            </a:r>
            <a:r>
              <a:rPr lang="en-GB" dirty="0" err="1"/>
              <a:t>známo</a:t>
            </a:r>
            <a:r>
              <a:rPr lang="en-GB" dirty="0"/>
              <a:t>, </a:t>
            </a:r>
            <a:r>
              <a:rPr lang="en-GB" dirty="0" err="1"/>
              <a:t>kolik</a:t>
            </a:r>
            <a:r>
              <a:rPr lang="en-GB" dirty="0"/>
              <a:t> a jak </a:t>
            </a:r>
            <a:r>
              <a:rPr lang="en-GB" dirty="0" err="1"/>
              <a:t>často</a:t>
            </a:r>
            <a:r>
              <a:rPr lang="en-GB" dirty="0"/>
              <a:t>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být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r>
              <a:rPr lang="en-GB" dirty="0" err="1"/>
              <a:t>vloženo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odstraněno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89616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94CC-2FF8-A295-3950-045D3282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Zřetězené</a:t>
            </a:r>
            <a:r>
              <a:rPr lang="en-GB" sz="4400" dirty="0"/>
              <a:t> </a:t>
            </a:r>
            <a:r>
              <a:rPr lang="en-GB" sz="4400" dirty="0" err="1"/>
              <a:t>rozptylování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99F5-EC52-A692-A5FE-180EB1DC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b="1" dirty="0" err="1"/>
              <a:t>Nevýhody</a:t>
            </a:r>
            <a:r>
              <a:rPr lang="en-GB" sz="4000" b="1" dirty="0"/>
              <a:t>:</a:t>
            </a:r>
          </a:p>
          <a:p>
            <a:r>
              <a:rPr lang="en-GB" dirty="0" err="1"/>
              <a:t>Výkon</a:t>
            </a:r>
            <a:r>
              <a:rPr lang="en-GB" dirty="0"/>
              <a:t> cache </a:t>
            </a:r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řetězení</a:t>
            </a:r>
            <a:r>
              <a:rPr lang="en-GB" dirty="0"/>
              <a:t> </a:t>
            </a:r>
            <a:r>
              <a:rPr lang="en-GB" dirty="0" err="1"/>
              <a:t>není</a:t>
            </a:r>
            <a:r>
              <a:rPr lang="en-GB" dirty="0"/>
              <a:t> </a:t>
            </a:r>
            <a:r>
              <a:rPr lang="en-GB" dirty="0" err="1"/>
              <a:t>dobrý</a:t>
            </a:r>
            <a:r>
              <a:rPr lang="en-GB" dirty="0"/>
              <a:t>, </a:t>
            </a:r>
            <a:r>
              <a:rPr lang="en-GB" dirty="0" err="1"/>
              <a:t>protože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uloženy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spojového</a:t>
            </a:r>
            <a:r>
              <a:rPr lang="en-GB" dirty="0"/>
              <a:t> </a:t>
            </a:r>
            <a:r>
              <a:rPr lang="en-GB" dirty="0" err="1"/>
              <a:t>seznamu</a:t>
            </a:r>
            <a:r>
              <a:rPr lang="en-GB" dirty="0"/>
              <a:t>. </a:t>
            </a:r>
            <a:r>
              <a:rPr lang="en-GB" dirty="0" err="1"/>
              <a:t>Otevřené</a:t>
            </a:r>
            <a:r>
              <a:rPr lang="en-GB" dirty="0"/>
              <a:t> </a:t>
            </a:r>
            <a:r>
              <a:rPr lang="en-GB" dirty="0" err="1"/>
              <a:t>adresování</a:t>
            </a:r>
            <a:r>
              <a:rPr lang="en-GB" dirty="0"/>
              <a:t> </a:t>
            </a:r>
            <a:r>
              <a:rPr lang="en-GB" dirty="0" err="1"/>
              <a:t>poskytuje</a:t>
            </a:r>
            <a:r>
              <a:rPr lang="en-GB" dirty="0"/>
              <a:t> </a:t>
            </a:r>
            <a:r>
              <a:rPr lang="en-GB" dirty="0" err="1"/>
              <a:t>lepší</a:t>
            </a:r>
            <a:r>
              <a:rPr lang="en-GB" dirty="0"/>
              <a:t> </a:t>
            </a:r>
            <a:r>
              <a:rPr lang="en-GB" dirty="0" err="1"/>
              <a:t>výkon</a:t>
            </a:r>
            <a:r>
              <a:rPr lang="en-GB" dirty="0"/>
              <a:t> cache, </a:t>
            </a:r>
            <a:r>
              <a:rPr lang="en-GB" dirty="0" err="1"/>
              <a:t>protože</a:t>
            </a:r>
            <a:r>
              <a:rPr lang="en-GB" dirty="0"/>
              <a:t> </a:t>
            </a:r>
            <a:r>
              <a:rPr lang="en-GB" dirty="0" err="1"/>
              <a:t>vše</a:t>
            </a:r>
            <a:r>
              <a:rPr lang="en-GB" dirty="0"/>
              <a:t> je </a:t>
            </a:r>
            <a:r>
              <a:rPr lang="en-GB" dirty="0" err="1"/>
              <a:t>uloženo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tabulce</a:t>
            </a:r>
            <a:r>
              <a:rPr lang="en-GB" dirty="0"/>
              <a:t>. </a:t>
            </a:r>
          </a:p>
          <a:p>
            <a:r>
              <a:rPr lang="en-GB" dirty="0" err="1"/>
              <a:t>Plýtvání</a:t>
            </a:r>
            <a:r>
              <a:rPr lang="en-GB" dirty="0"/>
              <a:t> </a:t>
            </a:r>
            <a:r>
              <a:rPr lang="en-GB" dirty="0" err="1"/>
              <a:t>místem</a:t>
            </a:r>
            <a:r>
              <a:rPr lang="en-GB" dirty="0"/>
              <a:t> (</a:t>
            </a:r>
            <a:r>
              <a:rPr lang="en-GB" dirty="0" err="1"/>
              <a:t>některé</a:t>
            </a:r>
            <a:r>
              <a:rPr lang="en-GB" dirty="0"/>
              <a:t> </a:t>
            </a:r>
            <a:r>
              <a:rPr lang="en-GB" dirty="0" err="1"/>
              <a:t>části</a:t>
            </a:r>
            <a:r>
              <a:rPr lang="en-GB" dirty="0"/>
              <a:t> </a:t>
            </a:r>
            <a:r>
              <a:rPr lang="en-GB" dirty="0" err="1"/>
              <a:t>hašovací</a:t>
            </a:r>
            <a:r>
              <a:rPr lang="en-GB" dirty="0"/>
              <a:t> </a:t>
            </a:r>
            <a:r>
              <a:rPr lang="en-GB" dirty="0" err="1"/>
              <a:t>tabulky</a:t>
            </a:r>
            <a:r>
              <a:rPr lang="en-GB" dirty="0"/>
              <a:t> </a:t>
            </a:r>
            <a:r>
              <a:rPr lang="en-GB" dirty="0" err="1"/>
              <a:t>nejsou</a:t>
            </a:r>
            <a:r>
              <a:rPr lang="en-GB" dirty="0"/>
              <a:t> </a:t>
            </a:r>
            <a:r>
              <a:rPr lang="en-GB" dirty="0" err="1"/>
              <a:t>nikdy</a:t>
            </a:r>
            <a:r>
              <a:rPr lang="en-GB" dirty="0"/>
              <a:t> </a:t>
            </a:r>
            <a:r>
              <a:rPr lang="en-GB" dirty="0" err="1"/>
              <a:t>použity</a:t>
            </a:r>
            <a:r>
              <a:rPr lang="en-GB" dirty="0"/>
              <a:t>). </a:t>
            </a:r>
          </a:p>
          <a:p>
            <a:r>
              <a:rPr lang="en-GB" dirty="0" err="1"/>
              <a:t>Pokud</a:t>
            </a:r>
            <a:r>
              <a:rPr lang="en-GB" dirty="0"/>
              <a:t> se </a:t>
            </a:r>
            <a:r>
              <a:rPr lang="en-GB" dirty="0" err="1"/>
              <a:t>řetězec</a:t>
            </a:r>
            <a:r>
              <a:rPr lang="en-GB" dirty="0"/>
              <a:t> </a:t>
            </a:r>
            <a:r>
              <a:rPr lang="en-GB" dirty="0" err="1"/>
              <a:t>stane</a:t>
            </a:r>
            <a:r>
              <a:rPr lang="en-GB" dirty="0"/>
              <a:t> </a:t>
            </a:r>
            <a:r>
              <a:rPr lang="en-GB" dirty="0" err="1"/>
              <a:t>dlouhým</a:t>
            </a:r>
            <a:r>
              <a:rPr lang="en-GB" dirty="0"/>
              <a:t>, </a:t>
            </a:r>
            <a:r>
              <a:rPr lang="en-GB" dirty="0" err="1"/>
              <a:t>pak</a:t>
            </a:r>
            <a:r>
              <a:rPr lang="en-GB" dirty="0"/>
              <a:t> </a:t>
            </a:r>
            <a:r>
              <a:rPr lang="en-GB" dirty="0" err="1"/>
              <a:t>doba</a:t>
            </a:r>
            <a:r>
              <a:rPr lang="en-GB" dirty="0"/>
              <a:t> </a:t>
            </a:r>
            <a:r>
              <a:rPr lang="en-GB" dirty="0" err="1"/>
              <a:t>vyhledávání</a:t>
            </a:r>
            <a:r>
              <a:rPr lang="en-GB" dirty="0"/>
              <a:t>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být</a:t>
            </a:r>
            <a:r>
              <a:rPr lang="en-GB" dirty="0"/>
              <a:t> v </a:t>
            </a:r>
            <a:r>
              <a:rPr lang="en-GB" dirty="0" err="1"/>
              <a:t>nejhorším</a:t>
            </a:r>
            <a:r>
              <a:rPr lang="en-GB" dirty="0"/>
              <a:t> </a:t>
            </a:r>
            <a:r>
              <a:rPr lang="en-GB" dirty="0" err="1"/>
              <a:t>případě</a:t>
            </a:r>
            <a:r>
              <a:rPr lang="en-GB" dirty="0"/>
              <a:t> O(n).</a:t>
            </a:r>
          </a:p>
          <a:p>
            <a:r>
              <a:rPr lang="en-GB" dirty="0" err="1"/>
              <a:t>Využívá</a:t>
            </a:r>
            <a:r>
              <a:rPr lang="en-GB" dirty="0"/>
              <a:t> </a:t>
            </a:r>
            <a:r>
              <a:rPr lang="en-GB" dirty="0" err="1"/>
              <a:t>další</a:t>
            </a:r>
            <a:r>
              <a:rPr lang="en-GB" dirty="0"/>
              <a:t> </a:t>
            </a:r>
            <a:r>
              <a:rPr lang="en-GB" dirty="0" err="1"/>
              <a:t>prostor</a:t>
            </a:r>
            <a:r>
              <a:rPr lang="en-GB" dirty="0"/>
              <a:t> pro </a:t>
            </a:r>
            <a:r>
              <a:rPr lang="en-GB" dirty="0" err="1"/>
              <a:t>ukazatele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04512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C670-6F3F-C1E0-BCE3-67ADD67D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Děkují za pozornost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01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330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Zřetězené rozptylování</vt:lpstr>
      <vt:lpstr>Hašovací tabulka</vt:lpstr>
      <vt:lpstr>Kolize v hašovací tabulce</vt:lpstr>
      <vt:lpstr>Kolize v hašovací tabulce</vt:lpstr>
      <vt:lpstr>Zřetězené rozptylování</vt:lpstr>
      <vt:lpstr>Zřetězené rozptylování — ukázka</vt:lpstr>
      <vt:lpstr>Zřetězené rozptylování</vt:lpstr>
      <vt:lpstr>Zřetězené rozptylování</vt:lpstr>
      <vt:lpstr>Děkují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Zřetězené rozptylování</dc:title>
  <dc:creator>Aleksandr Shabelnikov</dc:creator>
  <cp:lastModifiedBy>Aleksandr Shabelnikov</cp:lastModifiedBy>
  <cp:revision>5</cp:revision>
  <dcterms:created xsi:type="dcterms:W3CDTF">2022-11-22T13:30:49Z</dcterms:created>
  <dcterms:modified xsi:type="dcterms:W3CDTF">2022-11-22T14:58:08Z</dcterms:modified>
</cp:coreProperties>
</file>