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rékszögű háromszög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zabadkézi sokszög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Szabadkézi sokszög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Szabadkézi sokszög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Egyenes összekötő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ávnyí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Sávnyí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Derékszögű háromszög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ávnyí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Sávnyí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abadkézi sokszög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Szabadkézi sokszög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Derékszögű háromszög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776BE4-B1F4-48A0-A163-859E6F145674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927299-21F7-4345-B1F7-BA53B27B2A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Life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Csoportos</a:t>
            </a:r>
            <a:r>
              <a:rPr lang="en-US" smtClean="0"/>
              <a:t> </a:t>
            </a:r>
            <a:r>
              <a:rPr lang="en-US" err="1" smtClean="0"/>
              <a:t>projekt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err="1" smtClean="0"/>
              <a:t>Firebase</a:t>
            </a:r>
            <a:endParaRPr lang="hu-HU" dirty="0" smtClean="0"/>
          </a:p>
          <a:p>
            <a:r>
              <a:rPr lang="en-US" sz="2000" dirty="0" smtClean="0"/>
              <a:t>Storage - provides secure file uploads and downloads for your Firebase apps, regardless of network quality.</a:t>
            </a:r>
          </a:p>
          <a:p>
            <a:r>
              <a:rPr lang="en-US" sz="2000" dirty="0" smtClean="0"/>
              <a:t>Database - Firebase provides a </a:t>
            </a:r>
            <a:r>
              <a:rPr lang="en-US" sz="2000" dirty="0" err="1" smtClean="0"/>
              <a:t>realtime</a:t>
            </a:r>
            <a:r>
              <a:rPr lang="en-US" sz="2000" dirty="0" smtClean="0"/>
              <a:t> database and backend as a service. The service provides application developers an API that allows application data to be synchronized across clients and stored on Firebase's cloud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Online </a:t>
            </a:r>
            <a:r>
              <a:rPr lang="hu-HU" dirty="0" err="1" smtClean="0"/>
              <a:t>adatbazis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hu-HU" dirty="0" err="1" smtClean="0"/>
              <a:t>NoSQL</a:t>
            </a:r>
            <a:r>
              <a:rPr lang="hu-HU" dirty="0" smtClean="0"/>
              <a:t>  - </a:t>
            </a:r>
            <a:r>
              <a:rPr lang="hu-HU" dirty="0" err="1" smtClean="0"/>
              <a:t>Denormalize</a:t>
            </a:r>
            <a:endParaRPr lang="hu-HU" dirty="0" smtClean="0"/>
          </a:p>
          <a:p>
            <a:r>
              <a:rPr lang="hu-HU" dirty="0" err="1" smtClean="0"/>
              <a:t>Firebase</a:t>
            </a:r>
            <a:r>
              <a:rPr lang="hu-HU" dirty="0" smtClean="0"/>
              <a:t> képek….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Hol</a:t>
            </a:r>
            <a:r>
              <a:rPr lang="en-US" dirty="0" smtClean="0"/>
              <a:t> </a:t>
            </a:r>
            <a:r>
              <a:rPr lang="en-US" dirty="0" err="1" smtClean="0"/>
              <a:t>hasznaljuk</a:t>
            </a:r>
            <a:r>
              <a:rPr lang="en-US" dirty="0" smtClean="0"/>
              <a:t> </a:t>
            </a:r>
            <a:r>
              <a:rPr lang="en-US" dirty="0" err="1" smtClean="0"/>
              <a:t>ezt</a:t>
            </a:r>
            <a:r>
              <a:rPr lang="en-US" dirty="0" smtClean="0"/>
              <a:t>: </a:t>
            </a:r>
            <a:r>
              <a:rPr lang="en-US" dirty="0" err="1" smtClean="0"/>
              <a:t>Kurzus</a:t>
            </a:r>
            <a:r>
              <a:rPr lang="en-US" dirty="0" smtClean="0"/>
              <a:t>, </a:t>
            </a:r>
            <a:r>
              <a:rPr lang="en-US" dirty="0" smtClean="0"/>
              <a:t>timetable</a:t>
            </a:r>
            <a:r>
              <a:rPr lang="hu-HU" dirty="0" smtClean="0"/>
              <a:t> </a:t>
            </a:r>
            <a:r>
              <a:rPr lang="hu-HU" dirty="0" err="1" smtClean="0"/>
              <a:t>reszletesen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/>
              <a:t>Firebase</a:t>
            </a:r>
            <a:r>
              <a:rPr lang="hu-HU" sz="3600" dirty="0" smtClean="0"/>
              <a:t> használata a projektben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hu-HU" dirty="0" smtClean="0"/>
          </a:p>
          <a:p>
            <a:r>
              <a:rPr lang="hu-HU" dirty="0" smtClean="0"/>
              <a:t>Hol </a:t>
            </a:r>
            <a:r>
              <a:rPr lang="hu-HU" dirty="0" err="1" smtClean="0"/>
              <a:t>hasznaltuk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hu-HU" dirty="0" err="1" smtClean="0"/>
              <a:t>ffline</a:t>
            </a:r>
            <a:r>
              <a:rPr lang="hu-HU" dirty="0" smtClean="0"/>
              <a:t> adatbázis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hu-HU" dirty="0" smtClean="0"/>
              <a:t>A </a:t>
            </a:r>
            <a:r>
              <a:rPr lang="hu-HU" dirty="0" smtClean="0"/>
              <a:t>fő </a:t>
            </a:r>
            <a:r>
              <a:rPr lang="hu-HU" dirty="0" smtClean="0"/>
              <a:t>tevékenységek </a:t>
            </a:r>
            <a:r>
              <a:rPr lang="hu-HU" dirty="0" smtClean="0"/>
              <a:t>(</a:t>
            </a:r>
            <a:r>
              <a:rPr lang="hu-HU" dirty="0" err="1" smtClean="0"/>
              <a:t>activity</a:t>
            </a:r>
            <a:r>
              <a:rPr lang="hu-HU" dirty="0" smtClean="0"/>
              <a:t>) </a:t>
            </a:r>
            <a:r>
              <a:rPr lang="hu-HU" dirty="0" smtClean="0"/>
              <a:t>:</a:t>
            </a:r>
            <a:endParaRPr lang="hu-HU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hu-HU" dirty="0" smtClean="0"/>
              <a:t>Kurzus ( </a:t>
            </a:r>
            <a:r>
              <a:rPr lang="hu-HU" dirty="0" err="1" smtClean="0"/>
              <a:t>Course</a:t>
            </a:r>
            <a:r>
              <a:rPr lang="hu-HU" dirty="0" smtClean="0"/>
              <a:t> )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Emlékeztetők ( </a:t>
            </a:r>
            <a:r>
              <a:rPr lang="hu-HU" dirty="0" err="1" smtClean="0"/>
              <a:t>Reminders</a:t>
            </a:r>
            <a:r>
              <a:rPr lang="hu-HU" dirty="0" smtClean="0"/>
              <a:t> )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smtClean="0"/>
              <a:t>Órarend ( </a:t>
            </a:r>
            <a:r>
              <a:rPr lang="hu-HU" dirty="0" err="1" smtClean="0"/>
              <a:t>Timetable</a:t>
            </a:r>
            <a:r>
              <a:rPr lang="hu-HU" dirty="0" smtClean="0"/>
              <a:t> )</a:t>
            </a:r>
          </a:p>
          <a:p>
            <a:pPr lvl="1">
              <a:buNone/>
            </a:pPr>
            <a:endParaRPr lang="hu-HU" dirty="0" smtClean="0"/>
          </a:p>
          <a:p>
            <a:pPr lvl="1">
              <a:buNone/>
            </a:pPr>
            <a:r>
              <a:rPr lang="hu-HU" dirty="0" err="1" smtClean="0"/>
              <a:t>Activity</a:t>
            </a:r>
            <a:r>
              <a:rPr lang="hu-HU" dirty="0" smtClean="0"/>
              <a:t>: </a:t>
            </a:r>
          </a:p>
          <a:p>
            <a:pPr lvl="1">
              <a:buNone/>
            </a:pPr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D</a:t>
            </a:r>
            <a:r>
              <a:rPr lang="hu-HU" dirty="0" err="1" smtClean="0"/>
              <a:t>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u-HU" sz="2400" dirty="0" smtClean="0"/>
              <a:t>Részek </a:t>
            </a:r>
            <a:r>
              <a:rPr lang="hu-HU" sz="2400" dirty="0" err="1" smtClean="0"/>
              <a:t>szilánkokbó</a:t>
            </a:r>
            <a:r>
              <a:rPr lang="ro-RO" sz="2400" dirty="0" smtClean="0"/>
              <a:t>l</a:t>
            </a:r>
            <a:r>
              <a:rPr lang="hu-HU" sz="2400" dirty="0" smtClean="0"/>
              <a:t> (</a:t>
            </a:r>
            <a:r>
              <a:rPr lang="hu-HU" sz="2400" dirty="0" err="1" smtClean="0"/>
              <a:t>fragment</a:t>
            </a:r>
            <a:r>
              <a:rPr lang="hu-HU" sz="2400" dirty="0" smtClean="0"/>
              <a:t>) tevődnek össze.</a:t>
            </a:r>
          </a:p>
          <a:p>
            <a:pPr lvl="1">
              <a:buFont typeface="Wingdings" pitchFamily="2" charset="2"/>
              <a:buChar char="§"/>
            </a:pPr>
            <a:r>
              <a:rPr lang="hu-HU" dirty="0" err="1" smtClean="0"/>
              <a:t>Fragment</a:t>
            </a:r>
            <a:r>
              <a:rPr lang="hu-HU" dirty="0" smtClean="0"/>
              <a:t>: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Kurzus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Emlékeztető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hu-HU" dirty="0" smtClean="0"/>
              <a:t>Testreszabott értesítés</a:t>
            </a:r>
          </a:p>
          <a:p>
            <a:pPr>
              <a:lnSpc>
                <a:spcPct val="250000"/>
              </a:lnSpc>
            </a:pPr>
            <a:r>
              <a:rPr lang="hu-HU" dirty="0" smtClean="0"/>
              <a:t>Emlékeztető módosítása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Emléleztető</a:t>
            </a:r>
            <a:r>
              <a:rPr lang="hu-HU" dirty="0" smtClean="0"/>
              <a:t> - tervezett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hu-HU" dirty="0" smtClean="0"/>
              <a:t>Csoportokra lebontás</a:t>
            </a:r>
          </a:p>
          <a:p>
            <a:pPr>
              <a:buNone/>
            </a:pPr>
            <a:endParaRPr lang="hu-H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hu-HU" dirty="0" err="1" smtClean="0"/>
              <a:t>AppCompatSpinner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Órarend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2800" dirty="0" smtClean="0"/>
              <a:t>Android </a:t>
            </a:r>
            <a:r>
              <a:rPr lang="en-US" sz="2800" dirty="0" err="1"/>
              <a:t>alkalmazas</a:t>
            </a:r>
            <a:r>
              <a:rPr lang="en-US" sz="2800" dirty="0"/>
              <a:t>, </a:t>
            </a:r>
            <a:r>
              <a:rPr lang="en-US" sz="2800" dirty="0" err="1" smtClean="0"/>
              <a:t>amely</a:t>
            </a:r>
            <a:r>
              <a:rPr lang="hu-HU" sz="2800" dirty="0" smtClean="0"/>
              <a:t> 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hu-HU" sz="2800" dirty="0" smtClean="0"/>
              <a:t>a</a:t>
            </a:r>
            <a:r>
              <a:rPr lang="en-US" sz="2800" dirty="0" smtClean="0"/>
              <a:t>k</a:t>
            </a:r>
            <a:r>
              <a:rPr lang="hu-HU" sz="2800" dirty="0" smtClean="0"/>
              <a:t>eletet </a:t>
            </a:r>
            <a:r>
              <a:rPr lang="hu-HU" sz="2800" dirty="0" err="1" smtClean="0"/>
              <a:t>probalja</a:t>
            </a:r>
            <a:r>
              <a:rPr lang="hu-HU" sz="2800" dirty="0" smtClean="0"/>
              <a:t> k</a:t>
            </a:r>
            <a:r>
              <a:rPr lang="en-US" sz="2800" dirty="0" err="1" smtClean="0"/>
              <a:t>onny</a:t>
            </a:r>
            <a:r>
              <a:rPr lang="hu-HU" sz="2800" dirty="0" err="1" smtClean="0"/>
              <a:t>iteni</a:t>
            </a:r>
            <a:r>
              <a:rPr lang="en-US" sz="2800" dirty="0" smtClean="0"/>
              <a:t>,</a:t>
            </a:r>
            <a:r>
              <a:rPr lang="hu-HU" sz="2800" dirty="0" smtClean="0"/>
              <a:t> </a:t>
            </a:r>
            <a:r>
              <a:rPr lang="hu-HU" sz="2800" dirty="0" err="1" smtClean="0"/>
              <a:t>atlathatobba</a:t>
            </a:r>
            <a:r>
              <a:rPr lang="hu-HU" sz="2800" dirty="0" smtClean="0"/>
              <a:t> tenni , mindezt</a:t>
            </a:r>
            <a:r>
              <a:rPr lang="en-US" sz="2800" dirty="0" smtClean="0"/>
              <a:t> </a:t>
            </a:r>
            <a:r>
              <a:rPr lang="hu-HU" sz="2800" dirty="0" smtClean="0"/>
              <a:t> </a:t>
            </a:r>
            <a:r>
              <a:rPr lang="hu-HU" sz="2800" dirty="0" err="1" smtClean="0"/>
              <a:t>hozzaferheto</a:t>
            </a:r>
            <a:r>
              <a:rPr lang="hu-HU" sz="2800" dirty="0" smtClean="0"/>
              <a:t> </a:t>
            </a:r>
            <a:r>
              <a:rPr lang="hu-HU" sz="2800" dirty="0" smtClean="0"/>
              <a:t>es </a:t>
            </a:r>
            <a:r>
              <a:rPr lang="hu-HU" sz="2800" dirty="0" err="1" smtClean="0"/>
              <a:t>konnyen</a:t>
            </a:r>
            <a:r>
              <a:rPr lang="hu-HU" sz="2800" dirty="0" smtClean="0"/>
              <a:t> </a:t>
            </a:r>
            <a:r>
              <a:rPr lang="hu-HU" sz="2800" dirty="0" err="1" smtClean="0"/>
              <a:t>kezelheto</a:t>
            </a:r>
            <a:r>
              <a:rPr lang="en-US" sz="2800" dirty="0" smtClean="0"/>
              <a:t> </a:t>
            </a:r>
            <a:r>
              <a:rPr lang="en-US" sz="2800" dirty="0" err="1" smtClean="0"/>
              <a:t>modon</a:t>
            </a:r>
            <a:r>
              <a:rPr lang="hu-HU" sz="2800" dirty="0" smtClean="0"/>
              <a:t>. D</a:t>
            </a:r>
            <a:r>
              <a:rPr lang="en-US" sz="2800" dirty="0" err="1" smtClean="0"/>
              <a:t>iakoknak</a:t>
            </a:r>
            <a:r>
              <a:rPr lang="en-US" sz="2800" dirty="0" smtClean="0"/>
              <a:t> </a:t>
            </a:r>
            <a:r>
              <a:rPr lang="en-US" sz="2800" dirty="0" err="1"/>
              <a:t>lehetoseguk</a:t>
            </a:r>
            <a:r>
              <a:rPr lang="en-US" sz="2800" dirty="0"/>
              <a:t> </a:t>
            </a:r>
            <a:r>
              <a:rPr lang="hu-HU" sz="2800" dirty="0" smtClean="0"/>
              <a:t>lesz</a:t>
            </a:r>
            <a:r>
              <a:rPr lang="en-US" sz="2800" dirty="0" smtClean="0"/>
              <a:t> </a:t>
            </a:r>
            <a:r>
              <a:rPr lang="en-US" sz="2800" dirty="0" err="1" smtClean="0"/>
              <a:t>kurzus</a:t>
            </a:r>
            <a:r>
              <a:rPr lang="hu-HU" sz="2800" dirty="0" err="1" smtClean="0"/>
              <a:t>aik</a:t>
            </a:r>
            <a:r>
              <a:rPr lang="hu-HU" sz="2800" dirty="0" smtClean="0"/>
              <a:t> </a:t>
            </a:r>
            <a:r>
              <a:rPr lang="hu-HU" sz="2800" dirty="0" err="1" smtClean="0"/>
              <a:t>esemenyeinek</a:t>
            </a:r>
            <a:r>
              <a:rPr lang="en-US" sz="2800" dirty="0" smtClean="0"/>
              <a:t> </a:t>
            </a:r>
            <a:r>
              <a:rPr lang="en-US" sz="2800" dirty="0" err="1" smtClean="0"/>
              <a:t>naprakesz</a:t>
            </a:r>
            <a:r>
              <a:rPr lang="en-US" sz="2800" dirty="0" smtClean="0"/>
              <a:t> </a:t>
            </a:r>
            <a:r>
              <a:rPr lang="hu-HU" sz="2800" dirty="0" err="1" smtClean="0"/>
              <a:t>kovetesere</a:t>
            </a:r>
            <a:r>
              <a:rPr lang="en-US" sz="2800" dirty="0" smtClean="0"/>
              <a:t>, </a:t>
            </a:r>
            <a:r>
              <a:rPr lang="en-US" sz="2800" dirty="0" err="1"/>
              <a:t>sajat</a:t>
            </a:r>
            <a:r>
              <a:rPr lang="en-US" sz="2800" dirty="0"/>
              <a:t> </a:t>
            </a:r>
            <a:r>
              <a:rPr lang="en-US" sz="2800" dirty="0" err="1" smtClean="0"/>
              <a:t>emlekezteto</a:t>
            </a:r>
            <a:r>
              <a:rPr lang="hu-HU" sz="2800" dirty="0" smtClean="0"/>
              <a:t>k </a:t>
            </a:r>
            <a:r>
              <a:rPr lang="hu-HU" sz="2800" dirty="0" err="1" smtClean="0"/>
              <a:t>hozzaadasar</a:t>
            </a:r>
            <a:r>
              <a:rPr lang="hu-HU" sz="2800" dirty="0" err="1" smtClean="0"/>
              <a:t>a</a:t>
            </a:r>
            <a:r>
              <a:rPr lang="en-US" sz="2800" dirty="0" smtClean="0"/>
              <a:t> </a:t>
            </a:r>
            <a:r>
              <a:rPr lang="hu-HU" sz="2800" dirty="0" smtClean="0"/>
              <a:t>, illetve </a:t>
            </a:r>
            <a:r>
              <a:rPr lang="hu-HU" sz="2800" dirty="0" err="1" smtClean="0"/>
              <a:t>orarendjuk</a:t>
            </a:r>
            <a:r>
              <a:rPr lang="hu-HU" sz="2800" dirty="0" smtClean="0"/>
              <a:t> </a:t>
            </a:r>
            <a:r>
              <a:rPr lang="hu-HU" sz="2800" dirty="0" err="1" smtClean="0"/>
              <a:t>lekerdezesere</a:t>
            </a:r>
            <a:r>
              <a:rPr lang="hu-HU" sz="2800" dirty="0" smtClean="0"/>
              <a:t>.</a:t>
            </a:r>
            <a:endParaRPr lang="en-US" sz="2800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Téma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u-HU" dirty="0" smtClean="0"/>
          </a:p>
          <a:p>
            <a:r>
              <a:rPr lang="hu-HU" dirty="0" smtClean="0"/>
              <a:t>Napokra </a:t>
            </a:r>
            <a:r>
              <a:rPr lang="hu-HU" dirty="0" smtClean="0"/>
              <a:t>lebontás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hu-HU" dirty="0" err="1" smtClean="0"/>
              <a:t>TabLayout</a:t>
            </a:r>
            <a:r>
              <a:rPr lang="hu-HU" dirty="0" smtClean="0"/>
              <a:t> </a:t>
            </a:r>
          </a:p>
          <a:p>
            <a:endParaRPr lang="en-US" dirty="0"/>
          </a:p>
        </p:txBody>
      </p:sp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Órarend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Lokális órarendek 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Csoport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Kurzus</a:t>
            </a:r>
          </a:p>
          <a:p>
            <a:pPr lvl="1">
              <a:buNone/>
            </a:pPr>
            <a:r>
              <a:rPr lang="hu-HU" dirty="0" smtClean="0"/>
              <a:t>	</a:t>
            </a:r>
            <a:r>
              <a:rPr lang="hu-HU" dirty="0" smtClean="0"/>
              <a:t>		… szerint.</a:t>
            </a:r>
          </a:p>
          <a:p>
            <a:pPr lvl="1">
              <a:buNone/>
            </a:pPr>
            <a:endParaRPr lang="hu-HU" dirty="0" smtClean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Órarend - tervezett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Csapat tagjai:</a:t>
            </a:r>
          </a:p>
          <a:p>
            <a:pPr lvl="1">
              <a:lnSpc>
                <a:spcPct val="150000"/>
              </a:lnSpc>
            </a:pPr>
            <a:r>
              <a:rPr lang="hu-HU" dirty="0" err="1" smtClean="0"/>
              <a:t>Baroti</a:t>
            </a:r>
            <a:r>
              <a:rPr lang="hu-HU" dirty="0" smtClean="0"/>
              <a:t> Csaba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K</a:t>
            </a:r>
            <a:r>
              <a:rPr lang="hu-HU" dirty="0" err="1" smtClean="0"/>
              <a:t>övetelmények</a:t>
            </a:r>
            <a:endParaRPr lang="hu-HU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Architektura</a:t>
            </a:r>
            <a:endParaRPr lang="hu-HU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Design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Bemutató ( </a:t>
            </a:r>
            <a:r>
              <a:rPr lang="hu-HU" dirty="0" err="1" smtClean="0"/>
              <a:t>demo</a:t>
            </a:r>
            <a:r>
              <a:rPr lang="hu-HU" dirty="0" smtClean="0"/>
              <a:t> 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err="1" smtClean="0"/>
              <a:t>Kerdesek</a:t>
            </a:r>
            <a:endParaRPr lang="en-US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Tartalom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1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7167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hu-HU" dirty="0" smtClean="0"/>
              <a:t>Funkcionalitások:</a:t>
            </a:r>
            <a:endParaRPr lang="en-US" dirty="0" smtClean="0"/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en-US" sz="2500" dirty="0" err="1" smtClean="0"/>
              <a:t>Kurzus</a:t>
            </a:r>
            <a:r>
              <a:rPr lang="en-US" sz="2500" dirty="0" smtClean="0"/>
              <a:t> </a:t>
            </a:r>
            <a:r>
              <a:rPr lang="en-US" sz="2500" dirty="0" err="1" smtClean="0"/>
              <a:t>cikkek</a:t>
            </a:r>
            <a:r>
              <a:rPr lang="en-US" sz="2500" dirty="0" smtClean="0"/>
              <a:t> </a:t>
            </a:r>
            <a:r>
              <a:rPr lang="en-US" sz="2500" dirty="0" err="1" smtClean="0"/>
              <a:t>listazasa</a:t>
            </a:r>
            <a:r>
              <a:rPr lang="en-US" sz="2500" dirty="0" smtClean="0"/>
              <a:t>, </a:t>
            </a:r>
            <a:r>
              <a:rPr lang="en-US" sz="2500" dirty="0" err="1" smtClean="0"/>
              <a:t>reszleteinek</a:t>
            </a:r>
            <a:r>
              <a:rPr lang="en-US" sz="2500" dirty="0" smtClean="0"/>
              <a:t> </a:t>
            </a:r>
            <a:r>
              <a:rPr lang="en-US" sz="2500" dirty="0" err="1" smtClean="0"/>
              <a:t>elerese</a:t>
            </a:r>
            <a:endParaRPr lang="hu-HU" sz="2500" dirty="0" smtClean="0"/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en-US" sz="2500" dirty="0" err="1" smtClean="0"/>
              <a:t>Emlekezteto</a:t>
            </a:r>
            <a:r>
              <a:rPr lang="en-US" sz="2500" dirty="0" smtClean="0"/>
              <a:t> </a:t>
            </a:r>
            <a:r>
              <a:rPr lang="en-US" sz="2500" dirty="0" err="1" smtClean="0"/>
              <a:t>letrehozasa</a:t>
            </a:r>
            <a:r>
              <a:rPr lang="hu-HU" sz="2500" dirty="0" smtClean="0"/>
              <a:t>, </a:t>
            </a:r>
            <a:r>
              <a:rPr lang="hu-HU" sz="2500" dirty="0" err="1" smtClean="0"/>
              <a:t>torlese</a:t>
            </a:r>
            <a:r>
              <a:rPr lang="hu-HU" sz="2500" dirty="0" smtClean="0"/>
              <a:t> és értesítés</a:t>
            </a:r>
            <a:endParaRPr lang="hu-HU" sz="2500" dirty="0" smtClean="0"/>
          </a:p>
          <a:p>
            <a:pPr marL="1028700" lvl="1" indent="-571500">
              <a:lnSpc>
                <a:spcPct val="200000"/>
              </a:lnSpc>
              <a:buFont typeface="+mj-lt"/>
              <a:buAutoNum type="arabicParenR"/>
            </a:pPr>
            <a:r>
              <a:rPr lang="en-US" sz="2500" dirty="0" err="1" smtClean="0"/>
              <a:t>Orarend</a:t>
            </a:r>
            <a:r>
              <a:rPr lang="en-US" sz="2500" dirty="0" smtClean="0"/>
              <a:t> </a:t>
            </a:r>
            <a:r>
              <a:rPr lang="en-US" sz="2500" dirty="0" err="1" smtClean="0"/>
              <a:t>megtekintese</a:t>
            </a:r>
            <a:r>
              <a:rPr lang="hu-HU" sz="2500" dirty="0" smtClean="0"/>
              <a:t> csoportonként</a:t>
            </a:r>
            <a:endParaRPr lang="en-US" sz="2500" dirty="0" smtClean="0"/>
          </a:p>
          <a:p>
            <a:pPr marL="1028700" lvl="1" indent="-571500"/>
            <a:endParaRPr lang="en-US" sz="2700" dirty="0" smtClean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Kovetelmenyek</a:t>
            </a:r>
            <a:endParaRPr lang="en-US" dirty="0"/>
          </a:p>
        </p:txBody>
      </p:sp>
      <p:sp>
        <p:nvSpPr>
          <p:cNvPr id="7" name="Jobbra nyíl 6"/>
          <p:cNvSpPr/>
          <p:nvPr/>
        </p:nvSpPr>
        <p:spPr>
          <a:xfrm>
            <a:off x="152400" y="4953000"/>
            <a:ext cx="1219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676400" y="5029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Felhasznaloi</a:t>
            </a:r>
            <a:r>
              <a:rPr lang="en-US" sz="2400" dirty="0" smtClean="0"/>
              <a:t> </a:t>
            </a:r>
            <a:r>
              <a:rPr lang="en-US" sz="2400" dirty="0" err="1" smtClean="0"/>
              <a:t>tortenetekre</a:t>
            </a:r>
            <a:r>
              <a:rPr lang="en-US" sz="2400" dirty="0" smtClean="0"/>
              <a:t> </a:t>
            </a:r>
            <a:r>
              <a:rPr lang="en-US" sz="2400" dirty="0" err="1" smtClean="0"/>
              <a:t>bontas</a:t>
            </a:r>
            <a:r>
              <a:rPr lang="en-US" sz="2400" dirty="0" smtClean="0"/>
              <a:t> ( user story 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hu-HU" dirty="0" smtClean="0"/>
              <a:t>Más követelmények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alphaLcParenR"/>
            </a:pPr>
            <a:r>
              <a:rPr lang="hu-HU" sz="2400" dirty="0" smtClean="0"/>
              <a:t>Platform: 	</a:t>
            </a:r>
            <a:r>
              <a:rPr lang="hu-HU" sz="2400" dirty="0" err="1" smtClean="0"/>
              <a:t>Android</a:t>
            </a:r>
            <a:endParaRPr lang="hu-HU" sz="2400" dirty="0" smtClean="0"/>
          </a:p>
          <a:p>
            <a:pPr marL="1028700" lvl="1" indent="-571500">
              <a:buFont typeface="+mj-lt"/>
              <a:buAutoNum type="alphaLcParenR"/>
            </a:pPr>
            <a:r>
              <a:rPr lang="hu-HU" sz="2400" dirty="0" smtClean="0"/>
              <a:t>Kinézet: 	</a:t>
            </a:r>
            <a:r>
              <a:rPr lang="hu-HU" sz="2400" dirty="0" err="1" smtClean="0"/>
              <a:t>Material</a:t>
            </a:r>
            <a:r>
              <a:rPr lang="hu-HU" sz="2400" dirty="0" smtClean="0"/>
              <a:t>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681228" indent="-571500">
              <a:lnSpc>
                <a:spcPct val="110000"/>
              </a:lnSpc>
              <a:spcAft>
                <a:spcPts val="600"/>
              </a:spcAft>
            </a:pPr>
            <a:r>
              <a:rPr lang="hu-HU" sz="2000" dirty="0" err="1" smtClean="0"/>
              <a:t>Asszinkron</a:t>
            </a:r>
            <a:r>
              <a:rPr lang="hu-HU" sz="2000" dirty="0" smtClean="0"/>
              <a:t> </a:t>
            </a:r>
            <a:r>
              <a:rPr lang="hu-HU" sz="2000" dirty="0" err="1" smtClean="0"/>
              <a:t>kommunikació</a:t>
            </a:r>
            <a:endParaRPr lang="hu-HU" sz="2000" dirty="0" smtClean="0"/>
          </a:p>
          <a:p>
            <a:pPr marL="1175004" lvl="2" indent="-571500">
              <a:lnSpc>
                <a:spcPct val="110000"/>
              </a:lnSpc>
              <a:spcAft>
                <a:spcPts val="600"/>
              </a:spcAft>
              <a:buNone/>
            </a:pPr>
            <a:r>
              <a:rPr lang="hu-HU" sz="2000" dirty="0" smtClean="0"/>
              <a:t>	</a:t>
            </a:r>
            <a:r>
              <a:rPr lang="hu-HU" sz="2000" dirty="0" smtClean="0"/>
              <a:t>KÉP FEKTETVE</a:t>
            </a:r>
          </a:p>
          <a:p>
            <a:pPr marL="1175004" lvl="2" indent="-571500">
              <a:lnSpc>
                <a:spcPct val="110000"/>
              </a:lnSpc>
              <a:spcAft>
                <a:spcPts val="600"/>
              </a:spcAft>
              <a:buNone/>
            </a:pPr>
            <a:endParaRPr lang="hu-HU" sz="2000" dirty="0" smtClean="0"/>
          </a:p>
          <a:p>
            <a:pPr marL="1175004" lvl="2" indent="-571500">
              <a:lnSpc>
                <a:spcPct val="110000"/>
              </a:lnSpc>
              <a:spcAft>
                <a:spcPts val="600"/>
              </a:spcAft>
              <a:buNone/>
            </a:pPr>
            <a:endParaRPr lang="hu-HU" sz="2000" dirty="0" smtClean="0"/>
          </a:p>
          <a:p>
            <a:pPr marL="681228" indent="-571500">
              <a:lnSpc>
                <a:spcPct val="110000"/>
              </a:lnSpc>
              <a:spcAft>
                <a:spcPts val="600"/>
              </a:spcAft>
            </a:pPr>
            <a:r>
              <a:rPr lang="hu-HU" sz="2000" dirty="0" smtClean="0"/>
              <a:t>K</a:t>
            </a:r>
            <a:r>
              <a:rPr lang="hu-HU" sz="2000" dirty="0" smtClean="0"/>
              <a:t>liens oldali vezérlés</a:t>
            </a:r>
          </a:p>
          <a:p>
            <a:pPr marL="937260" lvl="1" indent="-5715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hu-HU" sz="2000" dirty="0" smtClean="0"/>
              <a:t>MVC </a:t>
            </a:r>
            <a:r>
              <a:rPr lang="ro-RO" sz="2000" dirty="0" smtClean="0"/>
              <a:t> ( klasszikus )</a:t>
            </a:r>
            <a:endParaRPr lang="hu-HU" sz="2000" dirty="0" smtClean="0"/>
          </a:p>
          <a:p>
            <a:pPr marL="937260" lvl="1" indent="-571500">
              <a:lnSpc>
                <a:spcPct val="11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hu-HU" sz="2000" dirty="0" smtClean="0"/>
              <a:t>*</a:t>
            </a:r>
            <a:r>
              <a:rPr lang="hu-HU" sz="2000" dirty="0" err="1" smtClean="0"/>
              <a:t>kisérletezés</a:t>
            </a:r>
            <a:r>
              <a:rPr lang="hu-HU" sz="2000" dirty="0" smtClean="0"/>
              <a:t>: MVVM ( új </a:t>
            </a:r>
            <a:r>
              <a:rPr lang="hu-HU" sz="2000" dirty="0" err="1" smtClean="0"/>
              <a:t>android</a:t>
            </a:r>
            <a:r>
              <a:rPr lang="hu-HU" sz="2000" dirty="0" smtClean="0"/>
              <a:t> </a:t>
            </a:r>
            <a:r>
              <a:rPr lang="hu-HU" sz="2000" dirty="0" err="1" smtClean="0"/>
              <a:t>databinding</a:t>
            </a:r>
            <a:r>
              <a:rPr lang="hu-HU" sz="2000" dirty="0" smtClean="0"/>
              <a:t> </a:t>
            </a:r>
            <a:r>
              <a:rPr lang="ro-RO" sz="2000" dirty="0" smtClean="0"/>
              <a:t>) </a:t>
            </a:r>
            <a:endParaRPr lang="hu-HU" sz="2000" dirty="0" smtClean="0"/>
          </a:p>
          <a:p>
            <a:pPr marL="681228" indent="-571500">
              <a:lnSpc>
                <a:spcPct val="110000"/>
              </a:lnSpc>
              <a:spcAft>
                <a:spcPts val="600"/>
              </a:spcAft>
            </a:pPr>
            <a:endParaRPr lang="hu-HU" sz="2000" dirty="0" smtClean="0"/>
          </a:p>
          <a:p>
            <a:pPr marL="681228" indent="-571500">
              <a:lnSpc>
                <a:spcPct val="110000"/>
              </a:lnSpc>
              <a:spcAft>
                <a:spcPts val="600"/>
              </a:spcAft>
            </a:pPr>
            <a:endParaRPr lang="hu-HU" sz="2000" dirty="0" smtClean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Architektura</a:t>
            </a:r>
            <a:endParaRPr lang="en-US" dirty="0"/>
          </a:p>
        </p:txBody>
      </p:sp>
      <p:pic>
        <p:nvPicPr>
          <p:cNvPr id="1027" name="Picture 3" descr="S:\Git\Student-Life-Management-Project\other\architecture\MVP-MVC-MVVM\mvcmvpmvv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572000"/>
            <a:ext cx="4953000" cy="2057400"/>
          </a:xfrm>
          <a:prstGeom prst="rect">
            <a:avLst/>
          </a:prstGeom>
          <a:noFill/>
        </p:spPr>
      </p:pic>
      <p:pic>
        <p:nvPicPr>
          <p:cNvPr id="1028" name="Picture 4" descr="S:\Git\Student-Life-Management-Project\other\architecture\p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609600"/>
            <a:ext cx="504825" cy="1383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marL="681228" indent="-571500">
              <a:lnSpc>
                <a:spcPct val="110000"/>
              </a:lnSpc>
              <a:spcAft>
                <a:spcPts val="600"/>
              </a:spcAft>
              <a:buFont typeface="+mj-lt"/>
              <a:buAutoNum type="romanUcPeriod"/>
            </a:pPr>
            <a:r>
              <a:rPr lang="en-US" sz="3200" dirty="0" smtClean="0"/>
              <a:t>Nagy </a:t>
            </a:r>
            <a:r>
              <a:rPr lang="en-US" sz="3200" dirty="0" err="1" smtClean="0"/>
              <a:t>dontesek</a:t>
            </a:r>
            <a:endParaRPr lang="hu-HU" sz="3200" dirty="0" smtClean="0"/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Minimum</a:t>
            </a:r>
            <a:r>
              <a:rPr lang="ro-RO" sz="2400" dirty="0" smtClean="0"/>
              <a:t> rendszer</a:t>
            </a:r>
            <a:r>
              <a:rPr lang="en-US" sz="2400" dirty="0" smtClean="0"/>
              <a:t> </a:t>
            </a:r>
            <a:r>
              <a:rPr lang="en-US" sz="2400" dirty="0" err="1" smtClean="0"/>
              <a:t>verzio</a:t>
            </a:r>
            <a:r>
              <a:rPr lang="en-US" sz="2400" dirty="0" smtClean="0"/>
              <a:t>: Android </a:t>
            </a:r>
            <a:r>
              <a:rPr lang="en-US" sz="2400" dirty="0" smtClean="0"/>
              <a:t>5.0</a:t>
            </a:r>
            <a:endParaRPr lang="ro-RO" sz="2400" dirty="0" smtClean="0"/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Platform: </a:t>
            </a:r>
            <a:r>
              <a:rPr lang="en-US" sz="2400" dirty="0" smtClean="0"/>
              <a:t>Android</a:t>
            </a:r>
            <a:r>
              <a:rPr lang="ro-RO" sz="2400" dirty="0" smtClean="0"/>
              <a:t> </a:t>
            </a:r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2400" dirty="0" smtClean="0"/>
              <a:t> 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h</a:t>
            </a:r>
            <a:r>
              <a:rPr lang="en-US" sz="2400" dirty="0" err="1" smtClean="0"/>
              <a:t>asznalt</a:t>
            </a:r>
            <a:r>
              <a:rPr lang="en-US" sz="2400" dirty="0" smtClean="0"/>
              <a:t> </a:t>
            </a:r>
            <a:r>
              <a:rPr lang="en-US" sz="2400" dirty="0" err="1" smtClean="0"/>
              <a:t>porgramozasi</a:t>
            </a:r>
            <a:r>
              <a:rPr lang="en-US" sz="2400" dirty="0" smtClean="0"/>
              <a:t> </a:t>
            </a:r>
            <a:r>
              <a:rPr lang="en-US" sz="2400" dirty="0" err="1" smtClean="0"/>
              <a:t>nyelv</a:t>
            </a:r>
            <a:r>
              <a:rPr lang="en-US" sz="2400" dirty="0" smtClean="0"/>
              <a:t>: </a:t>
            </a:r>
            <a:r>
              <a:rPr lang="en-US" sz="2400" dirty="0" smtClean="0"/>
              <a:t>Java</a:t>
            </a:r>
            <a:endParaRPr lang="hu-HU" sz="2400" dirty="0" smtClean="0"/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hu-HU" sz="2400" dirty="0" smtClean="0"/>
              <a:t>Verzió követés: </a:t>
            </a:r>
            <a:r>
              <a:rPr lang="hu-HU" sz="2400" dirty="0" err="1" smtClean="0"/>
              <a:t>git</a:t>
            </a:r>
            <a:r>
              <a:rPr lang="hu-HU" sz="2400" dirty="0" smtClean="0"/>
              <a:t> </a:t>
            </a:r>
            <a:r>
              <a:rPr lang="hu-HU" sz="2400" dirty="0" smtClean="0"/>
              <a:t>, publikus </a:t>
            </a:r>
            <a:r>
              <a:rPr lang="hu-HU" sz="2400" dirty="0" err="1" smtClean="0"/>
              <a:t>github</a:t>
            </a:r>
            <a:endParaRPr lang="hu-HU" sz="2400" dirty="0" smtClean="0"/>
          </a:p>
          <a:p>
            <a:pPr marL="93726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hu-HU" sz="2400" dirty="0" smtClean="0"/>
              <a:t>Adatbázisok</a:t>
            </a:r>
          </a:p>
          <a:p>
            <a:pPr marL="1175004" lvl="2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hu-HU" sz="2400" dirty="0" smtClean="0"/>
              <a:t>Lokális: </a:t>
            </a:r>
            <a:r>
              <a:rPr lang="hu-HU" sz="2400" dirty="0" err="1" smtClean="0"/>
              <a:t>SQLite</a:t>
            </a:r>
            <a:endParaRPr lang="hu-HU" sz="2400" dirty="0" smtClean="0"/>
          </a:p>
          <a:p>
            <a:pPr marL="1175004" lvl="2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hu-HU" sz="2400" dirty="0" smtClean="0"/>
              <a:t>Globális: </a:t>
            </a:r>
            <a:r>
              <a:rPr lang="hu-HU" sz="2400" dirty="0" err="1" smtClean="0"/>
              <a:t>Firebase</a:t>
            </a:r>
            <a:endParaRPr lang="hu-HU" sz="2400" dirty="0" smtClean="0"/>
          </a:p>
        </p:txBody>
      </p:sp>
      <p:sp>
        <p:nvSpPr>
          <p:cNvPr id="5" name="Jobbra nyíl 4"/>
          <p:cNvSpPr/>
          <p:nvPr/>
        </p:nvSpPr>
        <p:spPr>
          <a:xfrm>
            <a:off x="1752600" y="23622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pPr marL="93726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 smtClean="0"/>
              <a:t>Seg</a:t>
            </a:r>
            <a:r>
              <a:rPr lang="hu-HU" sz="2400" dirty="0" err="1" smtClean="0"/>
              <a:t>édkönyvtárak</a:t>
            </a:r>
            <a:r>
              <a:rPr lang="hu-HU" sz="2400" dirty="0" smtClean="0"/>
              <a:t>:</a:t>
            </a:r>
          </a:p>
          <a:p>
            <a:pPr marL="1175004" lvl="2" indent="-571500">
              <a:buFont typeface="Wingdings" pitchFamily="2" charset="2"/>
              <a:buChar char="Ø"/>
            </a:pPr>
            <a:r>
              <a:rPr lang="ro-RO" sz="2000" dirty="0" smtClean="0"/>
              <a:t>Material design és kompatibilitás  </a:t>
            </a:r>
          </a:p>
          <a:p>
            <a:pPr marL="1687068" lvl="4" indent="-571500">
              <a:buNone/>
            </a:pPr>
            <a:r>
              <a:rPr lang="ro-RO" sz="2000" dirty="0" smtClean="0"/>
              <a:t>	Android </a:t>
            </a:r>
            <a:r>
              <a:rPr lang="en-US" sz="2000" dirty="0" smtClean="0"/>
              <a:t>Support library v7</a:t>
            </a:r>
            <a:endParaRPr lang="ro-RO" sz="2000" dirty="0" smtClean="0"/>
          </a:p>
          <a:p>
            <a:pPr marL="1175004" lvl="2" indent="-571500">
              <a:buFont typeface="Wingdings" pitchFamily="2" charset="2"/>
              <a:buChar char="Ø"/>
            </a:pPr>
            <a:r>
              <a:rPr lang="en-US" sz="2000" dirty="0" err="1" smtClean="0"/>
              <a:t>Kepek</a:t>
            </a:r>
            <a:r>
              <a:rPr lang="en-US" sz="2000" dirty="0" smtClean="0"/>
              <a:t> </a:t>
            </a:r>
            <a:r>
              <a:rPr lang="en-US" sz="2000" dirty="0" err="1" smtClean="0"/>
              <a:t>betoltese</a:t>
            </a:r>
            <a:r>
              <a:rPr lang="hu-HU" sz="2000" dirty="0" smtClean="0"/>
              <a:t> és </a:t>
            </a:r>
            <a:r>
              <a:rPr lang="hu-HU" sz="2000" dirty="0" err="1" smtClean="0"/>
              <a:t>memoria</a:t>
            </a:r>
            <a:r>
              <a:rPr lang="hu-HU" sz="2000" dirty="0" smtClean="0"/>
              <a:t> </a:t>
            </a:r>
            <a:r>
              <a:rPr lang="hu-HU" sz="2000" dirty="0" err="1" smtClean="0"/>
              <a:t>manadzsment</a:t>
            </a:r>
            <a:endParaRPr lang="hu-HU" sz="2000" dirty="0" smtClean="0"/>
          </a:p>
          <a:p>
            <a:pPr marL="1687068" lvl="4" indent="-571500"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Picasso</a:t>
            </a:r>
            <a:endParaRPr lang="hu-HU" sz="2000" dirty="0" smtClean="0"/>
          </a:p>
          <a:p>
            <a:pPr marL="1175004" lvl="2" indent="-571500">
              <a:buFont typeface="Wingdings" pitchFamily="2" charset="2"/>
              <a:buChar char="Ø"/>
            </a:pPr>
            <a:r>
              <a:rPr lang="hu-HU" sz="2000" dirty="0" smtClean="0"/>
              <a:t>Online Adatbázis</a:t>
            </a:r>
          </a:p>
          <a:p>
            <a:pPr marL="1915668" lvl="5" indent="-571500">
              <a:spcBef>
                <a:spcPts val="400"/>
              </a:spcBef>
              <a:buNone/>
            </a:pPr>
            <a:r>
              <a:rPr lang="hu-HU" sz="2000" dirty="0" smtClean="0"/>
              <a:t>	</a:t>
            </a:r>
            <a:r>
              <a:rPr lang="en-US" sz="2000" dirty="0" smtClean="0"/>
              <a:t>Firebase</a:t>
            </a:r>
            <a:endParaRPr lang="hu-HU" sz="2000" dirty="0" smtClean="0"/>
          </a:p>
          <a:p>
            <a:pPr marL="937260" lvl="1" indent="-571500">
              <a:lnSpc>
                <a:spcPct val="15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hu-HU" sz="2400" dirty="0" smtClean="0"/>
              <a:t>Csomag ( </a:t>
            </a:r>
            <a:r>
              <a:rPr lang="hu-HU" sz="2400" dirty="0" err="1" smtClean="0"/>
              <a:t>packaging</a:t>
            </a:r>
            <a:r>
              <a:rPr lang="hu-HU" sz="2400" dirty="0" smtClean="0"/>
              <a:t> ) </a:t>
            </a:r>
            <a:r>
              <a:rPr lang="hu-HU" sz="2400" dirty="0" err="1" smtClean="0"/>
              <a:t>feature</a:t>
            </a:r>
            <a:r>
              <a:rPr lang="hu-HU" sz="2400" dirty="0" smtClean="0"/>
              <a:t> alapján</a:t>
            </a:r>
          </a:p>
          <a:p>
            <a:pPr marL="937260" lvl="1" indent="-571500">
              <a:lnSpc>
                <a:spcPct val="150000"/>
              </a:lnSpc>
              <a:spcBef>
                <a:spcPts val="400"/>
              </a:spcBef>
              <a:buFont typeface="Wingdings" pitchFamily="2" charset="2"/>
              <a:buChar char="§"/>
            </a:pPr>
            <a:endParaRPr lang="hu-HU" sz="2400" dirty="0" smtClean="0"/>
          </a:p>
          <a:p>
            <a:pPr marL="937260" lvl="1" indent="-571500">
              <a:lnSpc>
                <a:spcPct val="150000"/>
              </a:lnSpc>
              <a:spcBef>
                <a:spcPts val="400"/>
              </a:spcBef>
              <a:buNone/>
            </a:pPr>
            <a:r>
              <a:rPr lang="hu-HU" sz="2400" dirty="0" smtClean="0"/>
              <a:t>				KÉP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étatér">
  <a:themeElements>
    <a:clrScheme name="Sétaté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étatér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étaté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279</Words>
  <Application>Microsoft Office PowerPoint</Application>
  <PresentationFormat>Diavetítés a képernyőre (4:3 oldalarány)</PresentationFormat>
  <Paragraphs>99</Paragraphs>
  <Slides>22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Sétatér</vt:lpstr>
      <vt:lpstr>Student Life Management</vt:lpstr>
      <vt:lpstr>Téma</vt:lpstr>
      <vt:lpstr>Tartalom</vt:lpstr>
      <vt:lpstr>Kovetelmenyek</vt:lpstr>
      <vt:lpstr>5. dia</vt:lpstr>
      <vt:lpstr>User story</vt:lpstr>
      <vt:lpstr>Architektura</vt:lpstr>
      <vt:lpstr>8. dia</vt:lpstr>
      <vt:lpstr>9. dia</vt:lpstr>
      <vt:lpstr>Online adatbazis</vt:lpstr>
      <vt:lpstr>11. dia</vt:lpstr>
      <vt:lpstr>Firebase használata a projektben</vt:lpstr>
      <vt:lpstr>Offline adatbázis</vt:lpstr>
      <vt:lpstr>Design</vt:lpstr>
      <vt:lpstr>15. dia</vt:lpstr>
      <vt:lpstr>Kurzus</vt:lpstr>
      <vt:lpstr>Emlékeztető</vt:lpstr>
      <vt:lpstr>Emléleztető - tervezett</vt:lpstr>
      <vt:lpstr>Órarend</vt:lpstr>
      <vt:lpstr>Órarend</vt:lpstr>
      <vt:lpstr>Órarend - tervezett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Life Management</dc:title>
  <dc:creator>Baroti Csaba</dc:creator>
  <cp:lastModifiedBy>Baroti Csaba</cp:lastModifiedBy>
  <cp:revision>31</cp:revision>
  <dcterms:created xsi:type="dcterms:W3CDTF">2017-01-19T18:14:18Z</dcterms:created>
  <dcterms:modified xsi:type="dcterms:W3CDTF">2017-01-19T21:17:15Z</dcterms:modified>
</cp:coreProperties>
</file>