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0" r:id="rId3"/>
    <p:sldId id="261" r:id="rId4"/>
    <p:sldId id="271" r:id="rId5"/>
    <p:sldId id="258" r:id="rId6"/>
    <p:sldId id="262" r:id="rId7"/>
    <p:sldId id="265" r:id="rId8"/>
    <p:sldId id="264" r:id="rId9"/>
    <p:sldId id="267" r:id="rId10"/>
    <p:sldId id="268" r:id="rId11"/>
    <p:sldId id="270" r:id="rId12"/>
    <p:sldId id="269" r:id="rId13"/>
    <p:sldId id="272" r:id="rId14"/>
    <p:sldId id="273" r:id="rId15"/>
    <p:sldId id="275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m.wikipedia.org/wiki/%ED%8C%8C%EC%9D%BC:Game_(rapper)_Logo.png" TargetMode="External"/><Relationship Id="rId2" Type="http://schemas.openxmlformats.org/officeDocument/2006/relationships/hyperlink" Target="http://arcade.academy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enney.nl/" TargetMode="External"/><Relationship Id="rId4" Type="http://schemas.openxmlformats.org/officeDocument/2006/relationships/hyperlink" Target="https://www.mapedito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7553" y="2447473"/>
            <a:ext cx="4156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>
                <a:solidFill>
                  <a:srgbClr val="00002F"/>
                </a:solidFill>
                <a:latin typeface="나눔 고딕"/>
                <a:ea typeface="나눔스퀘어 ExtraBold" panose="020B0600000101010101" pitchFamily="50" charset="-127"/>
              </a:rPr>
              <a:t>The Game</a:t>
            </a:r>
            <a:endParaRPr lang="ko-KR" altLang="en-US" sz="7200" spc="-300" dirty="0">
              <a:solidFill>
                <a:srgbClr val="00002F"/>
              </a:solidFill>
              <a:latin typeface="나눔 고딕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 고딕"/>
                <a:ea typeface="나눔스퀘어 Bold" panose="020B0600000101010101" pitchFamily="50" charset="-127"/>
              </a:rPr>
              <a:t>11</a:t>
            </a:r>
            <a:r>
              <a:rPr lang="ko-KR" altLang="en-US">
                <a:latin typeface="나눔 고딕"/>
                <a:ea typeface="나눔스퀘어 Bold" panose="020B0600000101010101" pitchFamily="50" charset="-127"/>
              </a:rPr>
              <a:t>조 최민석</a:t>
            </a:r>
            <a:r>
              <a:rPr lang="en-US" altLang="ko-KR">
                <a:latin typeface="나눔 고딕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 고딕"/>
                <a:ea typeface="나눔스퀘어 Bold" panose="020B0600000101010101" pitchFamily="50" charset="-127"/>
              </a:rPr>
              <a:t>이재영</a:t>
            </a:r>
            <a:endParaRPr lang="ko-KR" altLang="en-US" dirty="0">
              <a:latin typeface="나눔 고딕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65C4B43-D89A-44B9-A9FA-5E83FC06BD3C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D82605-117A-4703-A894-6122116A23A6}"/>
              </a:ext>
            </a:extLst>
          </p:cNvPr>
          <p:cNvSpPr txBox="1"/>
          <p:nvPr/>
        </p:nvSpPr>
        <p:spPr>
          <a:xfrm>
            <a:off x="1318655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기능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3B35D-0629-4DB8-A161-B652FD84E7D3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34DA-9AD1-40EB-9C3B-965F083E9EE7}"/>
              </a:ext>
            </a:extLst>
          </p:cNvPr>
          <p:cNvSpPr txBox="1"/>
          <p:nvPr/>
        </p:nvSpPr>
        <p:spPr>
          <a:xfrm>
            <a:off x="489842" y="128028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텍스트</a:t>
            </a:r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버튼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6" name="그림 15" descr="벽, 실내이(가) 표시된 사진&#10;&#10;자동 생성된 설명">
            <a:extLst>
              <a:ext uri="{FF2B5EF4-FFF2-40B4-BE49-F238E27FC236}">
                <a16:creationId xmlns:a16="http://schemas.microsoft.com/office/drawing/2014/main" id="{9D2D87A9-C89E-45DA-B50B-8DD145D5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6" y="2479000"/>
            <a:ext cx="5490660" cy="26802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BFE6A1-4C0C-4A52-9BC6-966C6D54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6" y="1504794"/>
            <a:ext cx="5496692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7F9CE8-1B3A-475C-B400-52EBCC064054}"/>
              </a:ext>
            </a:extLst>
          </p:cNvPr>
          <p:cNvSpPr txBox="1"/>
          <p:nvPr/>
        </p:nvSpPr>
        <p:spPr>
          <a:xfrm>
            <a:off x="2132582" y="5353431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화면 텍스트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211F0D-BF8A-45A9-BBC1-EC4704932843}"/>
              </a:ext>
            </a:extLst>
          </p:cNvPr>
          <p:cNvSpPr txBox="1"/>
          <p:nvPr/>
        </p:nvSpPr>
        <p:spPr>
          <a:xfrm>
            <a:off x="8262544" y="5538097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화면 버튼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6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65C4B43-D89A-44B9-A9FA-5E83FC06BD3C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D82605-117A-4703-A894-6122116A23A6}"/>
              </a:ext>
            </a:extLst>
          </p:cNvPr>
          <p:cNvSpPr txBox="1"/>
          <p:nvPr/>
        </p:nvSpPr>
        <p:spPr>
          <a:xfrm>
            <a:off x="1318655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기능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3B35D-0629-4DB8-A161-B652FD84E7D3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34DA-9AD1-40EB-9C3B-965F083E9EE7}"/>
              </a:ext>
            </a:extLst>
          </p:cNvPr>
          <p:cNvSpPr txBox="1"/>
          <p:nvPr/>
        </p:nvSpPr>
        <p:spPr>
          <a:xfrm>
            <a:off x="384042" y="128028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몬스터</a:t>
            </a:r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플랫폼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벽, 텍스트이(가) 표시된 사진&#10;&#10;자동 생성된 설명">
            <a:extLst>
              <a:ext uri="{FF2B5EF4-FFF2-40B4-BE49-F238E27FC236}">
                <a16:creationId xmlns:a16="http://schemas.microsoft.com/office/drawing/2014/main" id="{51612CC0-E123-47A8-8A92-BEA4DF44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1" y="2034821"/>
            <a:ext cx="5048955" cy="2238687"/>
          </a:xfrm>
          <a:prstGeom prst="rect">
            <a:avLst/>
          </a:prstGeom>
        </p:spPr>
      </p:pic>
      <p:pic>
        <p:nvPicPr>
          <p:cNvPr id="9" name="그림 8" descr="벽, 텍스트이(가) 표시된 사진&#10;&#10;자동 생성된 설명">
            <a:extLst>
              <a:ext uri="{FF2B5EF4-FFF2-40B4-BE49-F238E27FC236}">
                <a16:creationId xmlns:a16="http://schemas.microsoft.com/office/drawing/2014/main" id="{16751640-2731-479B-A43D-9BA581956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31" y="2034821"/>
            <a:ext cx="6039693" cy="3105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6350B-797F-4F0A-B62D-A65555A15FAA}"/>
              </a:ext>
            </a:extLst>
          </p:cNvPr>
          <p:cNvSpPr txBox="1"/>
          <p:nvPr/>
        </p:nvSpPr>
        <p:spPr>
          <a:xfrm>
            <a:off x="2242418" y="541083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몬스터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A3DA0-C427-4F45-9FAD-FD093AFB48BC}"/>
              </a:ext>
            </a:extLst>
          </p:cNvPr>
          <p:cNvSpPr txBox="1"/>
          <p:nvPr/>
        </p:nvSpPr>
        <p:spPr>
          <a:xfrm>
            <a:off x="8378053" y="5595501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플랫폼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18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91A640-E6D6-4C8C-BD8A-CFA6DB5D1DFA}"/>
              </a:ext>
            </a:extLst>
          </p:cNvPr>
          <p:cNvSpPr/>
          <p:nvPr/>
        </p:nvSpPr>
        <p:spPr>
          <a:xfrm>
            <a:off x="6506316" y="3607387"/>
            <a:ext cx="2637683" cy="2063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2E9016-58A9-4CEB-9F95-B84FCBE67AB7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CFB639-C809-4594-948E-8DEF7252F07E}"/>
              </a:ext>
            </a:extLst>
          </p:cNvPr>
          <p:cNvSpPr txBox="1"/>
          <p:nvPr/>
        </p:nvSpPr>
        <p:spPr>
          <a:xfrm>
            <a:off x="1318655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기능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B9D26-D738-4299-BE7B-0FB8CDD732E2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61B3B-24C4-44F9-89BE-AB5A994C231B}"/>
              </a:ext>
            </a:extLst>
          </p:cNvPr>
          <p:cNvSpPr txBox="1"/>
          <p:nvPr/>
        </p:nvSpPr>
        <p:spPr>
          <a:xfrm>
            <a:off x="611671" y="1280280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간단한 로직 설명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D51254-0841-4AC9-9393-855E07F8A950}"/>
              </a:ext>
            </a:extLst>
          </p:cNvPr>
          <p:cNvSpPr/>
          <p:nvPr/>
        </p:nvSpPr>
        <p:spPr>
          <a:xfrm>
            <a:off x="2483141" y="2482003"/>
            <a:ext cx="7013197" cy="390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C27A1-2ED5-4F43-80C1-751953376599}"/>
              </a:ext>
            </a:extLst>
          </p:cNvPr>
          <p:cNvSpPr/>
          <p:nvPr/>
        </p:nvSpPr>
        <p:spPr>
          <a:xfrm>
            <a:off x="6810275" y="4453756"/>
            <a:ext cx="20297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Event 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4C4B98-E938-43F0-931E-AA2824D5D14F}"/>
              </a:ext>
            </a:extLst>
          </p:cNvPr>
          <p:cNvSpPr/>
          <p:nvPr/>
        </p:nvSpPr>
        <p:spPr>
          <a:xfrm>
            <a:off x="4812296" y="2116158"/>
            <a:ext cx="2234268" cy="731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Arcade </a:t>
            </a:r>
            <a:r>
              <a:rPr lang="ko-KR" altLang="en-US">
                <a:solidFill>
                  <a:schemeClr val="tx1"/>
                </a:solidFill>
              </a:rPr>
              <a:t>쓰레드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16CFAF-237D-47D6-86E1-26B7E4559C39}"/>
              </a:ext>
            </a:extLst>
          </p:cNvPr>
          <p:cNvSpPr/>
          <p:nvPr/>
        </p:nvSpPr>
        <p:spPr>
          <a:xfrm>
            <a:off x="6708023" y="3234449"/>
            <a:ext cx="2234268" cy="731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on_update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87A26-A4E9-4523-968F-2F8CD2D09F2E}"/>
              </a:ext>
            </a:extLst>
          </p:cNvPr>
          <p:cNvSpPr/>
          <p:nvPr/>
        </p:nvSpPr>
        <p:spPr>
          <a:xfrm>
            <a:off x="2848716" y="3607387"/>
            <a:ext cx="2637683" cy="2063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BAA36F-E77E-462A-9AF9-62140A05D9A8}"/>
              </a:ext>
            </a:extLst>
          </p:cNvPr>
          <p:cNvSpPr/>
          <p:nvPr/>
        </p:nvSpPr>
        <p:spPr>
          <a:xfrm>
            <a:off x="3265843" y="4453757"/>
            <a:ext cx="18034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arcade.start_render()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681EF4-4824-43FF-8292-D62A130F4C95}"/>
              </a:ext>
            </a:extLst>
          </p:cNvPr>
          <p:cNvSpPr/>
          <p:nvPr/>
        </p:nvSpPr>
        <p:spPr>
          <a:xfrm>
            <a:off x="3050422" y="3241542"/>
            <a:ext cx="2234268" cy="731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on_draw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1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맑은 고딕 (본문)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맑은 고딕 (본문)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시연</a:t>
            </a:r>
            <a:endParaRPr lang="ko-KR" altLang="en-US" dirty="0">
              <a:latin typeface="맑은 고딕 (본문)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02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맑은 고딕 (본문)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맑은 고딕 (본문)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 (본문)"/>
                <a:ea typeface="나눔스퀘어 Bold" panose="020B0600000101010101" pitchFamily="50" charset="-127"/>
              </a:rPr>
              <a:t>QnA</a:t>
            </a:r>
            <a:endParaRPr lang="ko-KR" altLang="en-US" dirty="0">
              <a:latin typeface="맑은 고딕 (본문)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79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039" y="1000035"/>
            <a:ext cx="4772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>
                <a:solidFill>
                  <a:srgbClr val="00002F"/>
                </a:solidFill>
                <a:latin typeface="나눔 고딕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7200" spc="-300">
                <a:solidFill>
                  <a:srgbClr val="00002F"/>
                </a:solidFill>
                <a:latin typeface="나눔 고딕"/>
                <a:ea typeface="나눔스퀘어 ExtraBold" panose="020B0600000101010101" pitchFamily="50" charset="-127"/>
              </a:rPr>
              <a:t>.</a:t>
            </a:r>
            <a:endParaRPr lang="ko-KR" altLang="en-US" sz="7200" spc="-300" dirty="0">
              <a:solidFill>
                <a:srgbClr val="00002F"/>
              </a:solidFill>
              <a:latin typeface="나눔 고딕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6D7A1-4030-45DF-8F14-D24A1CC017AC}"/>
              </a:ext>
            </a:extLst>
          </p:cNvPr>
          <p:cNvSpPr txBox="1"/>
          <p:nvPr/>
        </p:nvSpPr>
        <p:spPr>
          <a:xfrm>
            <a:off x="469783" y="4437776"/>
            <a:ext cx="11450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 파일 </a:t>
            </a:r>
            <a:r>
              <a:rPr lang="en-US" altLang="ko-KR"/>
              <a:t>: team_project.py   (python team_project.py)</a:t>
            </a:r>
          </a:p>
          <a:p>
            <a:r>
              <a:rPr lang="en-US" altLang="ko-KR"/>
              <a:t>pip </a:t>
            </a:r>
            <a:r>
              <a:rPr lang="ko-KR" altLang="en-US"/>
              <a:t>리스트 </a:t>
            </a:r>
            <a:r>
              <a:rPr lang="en-US" altLang="ko-KR"/>
              <a:t>: arcade (pip install arcade)</a:t>
            </a:r>
          </a:p>
          <a:p>
            <a:r>
              <a:rPr lang="ko-KR" altLang="en-US"/>
              <a:t>참고 싸이트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http://arcade.academy/</a:t>
            </a:r>
            <a:endParaRPr lang="en-US" altLang="ko-KR"/>
          </a:p>
          <a:p>
            <a:r>
              <a:rPr lang="ko-KR" altLang="en-US"/>
              <a:t>게임 화면 타이틀 출처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https://ko.m.wikipedia.org/wiki/%ED%8C%8C%EC%9D%BC:Game_(rapper)_Logo.png</a:t>
            </a:r>
            <a:endParaRPr lang="en-US" altLang="ko-KR"/>
          </a:p>
          <a:p>
            <a:r>
              <a:rPr lang="ko-KR" altLang="en-US"/>
              <a:t>게임 맵 작성 툴 </a:t>
            </a:r>
            <a:r>
              <a:rPr lang="en-US" altLang="ko-KR"/>
              <a:t>: Tiled Map Editor  (</a:t>
            </a:r>
            <a:r>
              <a:rPr lang="en-US" altLang="ko-KR">
                <a:hlinkClick r:id="rId4"/>
              </a:rPr>
              <a:t>https://www.mapeditor.org/</a:t>
            </a:r>
            <a:r>
              <a:rPr lang="en-US" altLang="ko-KR"/>
              <a:t>)</a:t>
            </a:r>
          </a:p>
          <a:p>
            <a:r>
              <a:rPr lang="ko-KR" altLang="en-US"/>
              <a:t>이미지</a:t>
            </a:r>
            <a:r>
              <a:rPr lang="en-US" altLang="ko-KR"/>
              <a:t>, </a:t>
            </a:r>
            <a:r>
              <a:rPr lang="ko-KR" altLang="en-US"/>
              <a:t>캐릭터</a:t>
            </a:r>
            <a:r>
              <a:rPr lang="en-US" altLang="ko-KR"/>
              <a:t>, </a:t>
            </a:r>
            <a:r>
              <a:rPr lang="ko-KR" altLang="en-US"/>
              <a:t>사운드 참고 출처 </a:t>
            </a:r>
            <a:r>
              <a:rPr lang="en-US" altLang="ko-KR"/>
              <a:t>: </a:t>
            </a:r>
            <a:r>
              <a:rPr lang="en-US" altLang="ko-KR">
                <a:hlinkClick r:id="rId5"/>
              </a:rPr>
              <a:t>https://kenney.nl/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79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502" y="412507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게임 설명</a:t>
            </a:r>
            <a:endParaRPr lang="ko-KR" altLang="en-US" sz="200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78925" y="4139669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Q&amp;A</a:t>
            </a:r>
            <a:endParaRPr lang="ko-KR" altLang="en-US" sz="200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6E896B-BAC2-45E8-9708-E69CAF0BE3B7}"/>
              </a:ext>
            </a:extLst>
          </p:cNvPr>
          <p:cNvSpPr/>
          <p:nvPr/>
        </p:nvSpPr>
        <p:spPr>
          <a:xfrm>
            <a:off x="3325672" y="412507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기능 설명</a:t>
            </a:r>
            <a:endParaRPr lang="ko-KR" altLang="en-US" sz="200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8352DB-16EB-42E7-BA47-47591AFAC921}"/>
              </a:ext>
            </a:extLst>
          </p:cNvPr>
          <p:cNvSpPr/>
          <p:nvPr/>
        </p:nvSpPr>
        <p:spPr>
          <a:xfrm>
            <a:off x="6570014" y="4098252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시연</a:t>
            </a:r>
            <a:endParaRPr lang="ko-KR" altLang="en-US" sz="200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 (본문)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맑은 고딕 (본문)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게임</a:t>
            </a:r>
            <a:r>
              <a:rPr lang="en-US" altLang="ko-KR">
                <a:latin typeface="맑은 고딕 (본문)"/>
                <a:ea typeface="나눔스퀘어 Bold" panose="020B0600000101010101" pitchFamily="50" charset="-127"/>
              </a:rPr>
              <a:t> </a:t>
            </a:r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설명</a:t>
            </a:r>
            <a:endParaRPr lang="ko-KR" altLang="en-US" dirty="0">
              <a:latin typeface="맑은 고딕 (본문)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806" y="100692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클리어 목적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2D67DB-2D7D-43EC-9B72-610DC18DF34B}"/>
              </a:ext>
            </a:extLst>
          </p:cNvPr>
          <p:cNvGrpSpPr/>
          <p:nvPr/>
        </p:nvGrpSpPr>
        <p:grpSpPr>
          <a:xfrm>
            <a:off x="867235" y="3276171"/>
            <a:ext cx="4138742" cy="1219200"/>
            <a:chOff x="891209" y="4631871"/>
            <a:chExt cx="4138742" cy="1219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E3429B4-B2A9-474B-A177-B7DBB4A8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209" y="4631871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0CB6132-1957-41CB-9011-1A7927E4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600" y="4631871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64428D4-DC56-4D36-B69C-48C8967C8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41" y="4631871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8564B7E-118B-4699-B654-C3A7A113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751" y="4631871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6105CD-C962-4B69-94D3-43AF31D6192E}"/>
              </a:ext>
            </a:extLst>
          </p:cNvPr>
          <p:cNvSpPr txBox="1"/>
          <p:nvPr/>
        </p:nvSpPr>
        <p:spPr>
          <a:xfrm>
            <a:off x="867235" y="4447205"/>
            <a:ext cx="41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코인 </a:t>
            </a:r>
            <a:r>
              <a:rPr lang="en-US" altLang="ko-KR"/>
              <a:t>List</a:t>
            </a:r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019315-89CB-425E-83DB-AB2637B41D2E}"/>
              </a:ext>
            </a:extLst>
          </p:cNvPr>
          <p:cNvGrpSpPr/>
          <p:nvPr/>
        </p:nvGrpSpPr>
        <p:grpSpPr>
          <a:xfrm>
            <a:off x="5604746" y="3276171"/>
            <a:ext cx="3388270" cy="1219200"/>
            <a:chOff x="5780015" y="3129793"/>
            <a:chExt cx="3388270" cy="1219200"/>
          </a:xfrm>
          <a:effectLst/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57B0CDC-4694-45B2-8A68-5C2E4963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015" y="3129793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D58CDD4-3E67-4800-96B5-D21E05411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879" y="3129793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E8880C8-D352-48EB-AE92-E7C7D194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085" y="3129793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87181B9-4DD3-4924-961E-24AD3E6420F9}"/>
              </a:ext>
            </a:extLst>
          </p:cNvPr>
          <p:cNvSpPr txBox="1"/>
          <p:nvPr/>
        </p:nvSpPr>
        <p:spPr>
          <a:xfrm>
            <a:off x="5229510" y="4495371"/>
            <a:ext cx="41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몬스터 </a:t>
            </a:r>
            <a:r>
              <a:rPr lang="en-US" altLang="ko-KR"/>
              <a:t>List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887940-D919-46BF-AE0F-053A6C267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01" y="3276171"/>
            <a:ext cx="12192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3B714CA-00A1-4111-95C5-EB6F47C218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11" y="5025395"/>
            <a:ext cx="1267365" cy="1267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950A327-7DBB-47F1-9813-B91B962653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85" y="5025396"/>
            <a:ext cx="1267366" cy="126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0B8D366-248F-4160-9610-9DF17DA929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68" y="5025396"/>
            <a:ext cx="1282017" cy="1282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" name="그림 40" descr="개체이(가) 표시된 사진&#10;&#10;자동 생성된 설명">
            <a:extLst>
              <a:ext uri="{FF2B5EF4-FFF2-40B4-BE49-F238E27FC236}">
                <a16:creationId xmlns:a16="http://schemas.microsoft.com/office/drawing/2014/main" id="{A2F3F9D8-DDA7-4C96-8091-61CCC1EC58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89" y="5025473"/>
            <a:ext cx="827709" cy="1281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B5CDC46-8A72-40A6-86D1-3B5D37DBB2A4}"/>
              </a:ext>
            </a:extLst>
          </p:cNvPr>
          <p:cNvSpPr txBox="1"/>
          <p:nvPr/>
        </p:nvSpPr>
        <p:spPr>
          <a:xfrm>
            <a:off x="9797901" y="449537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목적지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9C33F2-553A-41D3-B0CE-CC86C8E77DDA}"/>
              </a:ext>
            </a:extLst>
          </p:cNvPr>
          <p:cNvSpPr txBox="1"/>
          <p:nvPr/>
        </p:nvSpPr>
        <p:spPr>
          <a:xfrm>
            <a:off x="3645340" y="6307413"/>
            <a:ext cx="45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기타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86597EC-5D3D-4B04-B2B8-DF42E865F30F}"/>
              </a:ext>
            </a:extLst>
          </p:cNvPr>
          <p:cNvSpPr/>
          <p:nvPr/>
        </p:nvSpPr>
        <p:spPr>
          <a:xfrm>
            <a:off x="963471" y="1729951"/>
            <a:ext cx="6365654" cy="137792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&lt;</a:t>
            </a:r>
            <a:r>
              <a:rPr lang="ko-KR" altLang="en-US">
                <a:solidFill>
                  <a:schemeClr val="tx1"/>
                </a:solidFill>
              </a:rPr>
              <a:t>간단 설명</a:t>
            </a:r>
            <a:r>
              <a:rPr lang="en-US" altLang="ko-KR">
                <a:solidFill>
                  <a:schemeClr val="tx1"/>
                </a:solidFill>
              </a:rPr>
              <a:t>&gt;</a:t>
            </a:r>
          </a:p>
          <a:p>
            <a:r>
              <a:rPr lang="ko-KR" altLang="en-US">
                <a:solidFill>
                  <a:schemeClr val="tx1"/>
                </a:solidFill>
              </a:rPr>
              <a:t>코인을 전부 먹고 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목적지에 도착하면 레벨 클리어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</a:rPr>
              <a:t>				</a:t>
            </a:r>
            <a:r>
              <a:rPr lang="ko-KR" altLang="en-US">
                <a:solidFill>
                  <a:schemeClr val="tx1"/>
                </a:solidFill>
              </a:rPr>
              <a:t>레벨은 </a:t>
            </a:r>
            <a:r>
              <a:rPr lang="en-US" altLang="ko-KR">
                <a:solidFill>
                  <a:schemeClr val="tx1"/>
                </a:solidFill>
              </a:rPr>
              <a:t>1~5</a:t>
            </a:r>
            <a:r>
              <a:rPr lang="ko-KR" altLang="en-US">
                <a:solidFill>
                  <a:schemeClr val="tx1"/>
                </a:solidFill>
              </a:rPr>
              <a:t>까지 존재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91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716" y="100692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메인화면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2D1FF47-3848-4E8C-8062-754B2057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7" y="1304471"/>
            <a:ext cx="8070209" cy="4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9AFAEAA-EEC9-46B7-BBF9-E5BD27F0F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80295"/>
            <a:ext cx="5294716" cy="309740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A0FE3F8-FE74-40DE-A1EE-3BEB48576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880296"/>
            <a:ext cx="5294715" cy="3097407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9D5ADC-4387-4FD6-9474-96F8B8B86BE7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9D8549-E8A1-4CF3-B16D-F57BEB98A3E1}"/>
              </a:ext>
            </a:extLst>
          </p:cNvPr>
          <p:cNvSpPr txBox="1"/>
          <p:nvPr/>
        </p:nvSpPr>
        <p:spPr>
          <a:xfrm>
            <a:off x="1318654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91E7B-3EB4-43E7-B9AE-6955687671AF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5AA1DC-6B9C-44DA-96A2-B307F9D179FF}"/>
              </a:ext>
            </a:extLst>
          </p:cNvPr>
          <p:cNvSpPr txBox="1"/>
          <p:nvPr/>
        </p:nvSpPr>
        <p:spPr>
          <a:xfrm>
            <a:off x="807234" y="128028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옵션</a:t>
            </a:r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룰 화면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4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65C4B43-D89A-44B9-A9FA-5E83FC06BD3C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D82605-117A-4703-A894-6122116A23A6}"/>
              </a:ext>
            </a:extLst>
          </p:cNvPr>
          <p:cNvSpPr txBox="1"/>
          <p:nvPr/>
        </p:nvSpPr>
        <p:spPr>
          <a:xfrm>
            <a:off x="1318654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3B35D-0629-4DB8-A161-B652FD84E7D3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34DA-9AD1-40EB-9C3B-965F083E9EE7}"/>
              </a:ext>
            </a:extLst>
          </p:cNvPr>
          <p:cNvSpPr txBox="1"/>
          <p:nvPr/>
        </p:nvSpPr>
        <p:spPr>
          <a:xfrm>
            <a:off x="717466" y="128028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시작 화면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1CFAA5-BC88-4251-81AA-8EA11E78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52" y="1778560"/>
            <a:ext cx="7822975" cy="4632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70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3860F2-8EE2-4FC1-A092-0A36DD43C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84" y="354968"/>
            <a:ext cx="3877533" cy="224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2570AB3-17C6-44A0-98B4-09328C349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93" y="3657601"/>
            <a:ext cx="3884743" cy="2262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2183043-992C-43DC-8189-0E3E8E7174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57" y="4301832"/>
            <a:ext cx="2634207" cy="1890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1342BF9-8039-4ADA-8E61-DD92B97547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8" y="4301832"/>
            <a:ext cx="3056636" cy="179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7F481A-B809-452D-AEA9-0BCDD64C64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5" y="1053449"/>
            <a:ext cx="3365750" cy="1994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F446CD-1782-43EB-A3A7-4EF15AE403BE}"/>
              </a:ext>
            </a:extLst>
          </p:cNvPr>
          <p:cNvSpPr txBox="1"/>
          <p:nvPr/>
        </p:nvSpPr>
        <p:spPr>
          <a:xfrm>
            <a:off x="1511474" y="311275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- 1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FCC88E-498C-41C9-9AC4-A3B66FCDC718}"/>
              </a:ext>
            </a:extLst>
          </p:cNvPr>
          <p:cNvSpPr txBox="1"/>
          <p:nvPr/>
        </p:nvSpPr>
        <p:spPr>
          <a:xfrm>
            <a:off x="8896031" y="282089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- 2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D611C-9BCB-4CF8-8182-B6CD61604FC2}"/>
              </a:ext>
            </a:extLst>
          </p:cNvPr>
          <p:cNvSpPr txBox="1"/>
          <p:nvPr/>
        </p:nvSpPr>
        <p:spPr>
          <a:xfrm>
            <a:off x="1211715" y="631836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- 3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99205-B711-4020-8781-1756B313E783}"/>
              </a:ext>
            </a:extLst>
          </p:cNvPr>
          <p:cNvSpPr txBox="1"/>
          <p:nvPr/>
        </p:nvSpPr>
        <p:spPr>
          <a:xfrm>
            <a:off x="5558766" y="609760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- 5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7C54FD-83C2-4A44-BFC7-525FDECA3EF8}"/>
              </a:ext>
            </a:extLst>
          </p:cNvPr>
          <p:cNvSpPr txBox="1"/>
          <p:nvPr/>
        </p:nvSpPr>
        <p:spPr>
          <a:xfrm>
            <a:off x="9773762" y="631836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- 4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FA21174-6E50-4107-8FA8-6B8044B247B4}"/>
              </a:ext>
            </a:extLst>
          </p:cNvPr>
          <p:cNvCxnSpPr/>
          <p:nvPr/>
        </p:nvCxnSpPr>
        <p:spPr>
          <a:xfrm>
            <a:off x="1559682" y="62560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DDB306-BFB1-444A-BBB8-57E78DF53C83}"/>
              </a:ext>
            </a:extLst>
          </p:cNvPr>
          <p:cNvSpPr txBox="1"/>
          <p:nvPr/>
        </p:nvSpPr>
        <p:spPr>
          <a:xfrm>
            <a:off x="1703954" y="73851"/>
            <a:ext cx="1935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BEB6F-C6B3-46EE-88DC-FBE5839B2B5A}"/>
              </a:ext>
            </a:extLst>
          </p:cNvPr>
          <p:cNvSpPr txBox="1"/>
          <p:nvPr/>
        </p:nvSpPr>
        <p:spPr>
          <a:xfrm>
            <a:off x="1028767" y="13540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3AD4AB-45BD-4CA4-9A71-76D0EF6E6259}"/>
              </a:ext>
            </a:extLst>
          </p:cNvPr>
          <p:cNvSpPr txBox="1"/>
          <p:nvPr/>
        </p:nvSpPr>
        <p:spPr>
          <a:xfrm>
            <a:off x="1303142" y="643386"/>
            <a:ext cx="117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</a:t>
            </a:r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07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맑은 고딕 (본문)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맑은 고딕 (본문)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기능</a:t>
            </a:r>
            <a:r>
              <a:rPr lang="en-US" altLang="ko-KR">
                <a:latin typeface="맑은 고딕 (본문)"/>
                <a:ea typeface="나눔스퀘어 Bold" panose="020B0600000101010101" pitchFamily="50" charset="-127"/>
              </a:rPr>
              <a:t> </a:t>
            </a:r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설명</a:t>
            </a:r>
            <a:endParaRPr lang="ko-KR" altLang="en-US" dirty="0">
              <a:latin typeface="맑은 고딕 (본문)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0586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248</Words>
  <Application>Microsoft Office PowerPoint</Application>
  <PresentationFormat>와이드스크린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 고딕</vt:lpstr>
      <vt:lpstr>맑은 고딕 (본문)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재영 이</dc:creator>
  <cp:lastModifiedBy>재영 이</cp:lastModifiedBy>
  <cp:revision>25</cp:revision>
  <dcterms:created xsi:type="dcterms:W3CDTF">2019-12-05T08:15:54Z</dcterms:created>
  <dcterms:modified xsi:type="dcterms:W3CDTF">2019-12-09T06:06:07Z</dcterms:modified>
</cp:coreProperties>
</file>