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28687-1AFB-E263-013D-AD19E1EC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r>
              <a:rPr lang="en-US" sz="6600" cap="none">
                <a:latin typeface="+mn-lt"/>
              </a:rPr>
              <a:t>MyAnimeList.Com Data Analyis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5D2F5-AE02-9FF9-77F8-EE152DA6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 cap="none">
                <a:solidFill>
                  <a:schemeClr val="accent2"/>
                </a:solidFill>
              </a:rPr>
              <a:t>By Alexander Wood</a:t>
            </a:r>
          </a:p>
        </p:txBody>
      </p:sp>
    </p:spTree>
    <p:extLst>
      <p:ext uri="{BB962C8B-B14F-4D97-AF65-F5344CB8AC3E}">
        <p14:creationId xmlns:p14="http://schemas.microsoft.com/office/powerpoint/2010/main" val="520515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CD64-F21B-4F95-A6A0-450D483B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6118-706B-4183-54E4-1D509515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 err="1"/>
              <a:t>MyAnimeList</a:t>
            </a:r>
            <a:r>
              <a:rPr lang="en-US" dirty="0"/>
              <a:t> (or MAL for short) is one of the largest anime websites in the world</a:t>
            </a:r>
          </a:p>
          <a:p>
            <a:r>
              <a:rPr lang="en-US" dirty="0"/>
              <a:t>It provides users with a list-like system to organize and score anime</a:t>
            </a:r>
          </a:p>
          <a:p>
            <a:r>
              <a:rPr lang="en-US" dirty="0"/>
              <a:t>This data was scraped and run through several analyses to determine the largest contributing factors to anime score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0117518-B2CA-DC2F-12B4-465B7F017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862084"/>
            <a:ext cx="6095593" cy="297160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50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C9D9-87C3-2692-2A10-4023109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Average Number of Viewers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93E44AE-7BBB-57B7-9B3F-DD6C0FEB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717602"/>
            <a:ext cx="6897878" cy="54320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A6B6-EA14-8973-7A49-4C0F882F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All the numerical values were run through several filters and multiple regression analysis to determine which values were correlated with the user scores of the anime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only numerical value that was significantly correlated with score was the number of viewers of the anime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In general the higher the number of viewers, the higher the average score is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While not directly useful it does indicate that MAL scores are a reliable indicator of how popular an anime will be</a:t>
            </a:r>
          </a:p>
        </p:txBody>
      </p:sp>
    </p:spTree>
    <p:extLst>
      <p:ext uri="{BB962C8B-B14F-4D97-AF65-F5344CB8AC3E}">
        <p14:creationId xmlns:p14="http://schemas.microsoft.com/office/powerpoint/2010/main" val="193614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095F-5390-0441-187F-ADAB8D81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Categorical Data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9BD8675-25BF-7E97-F412-E197ACADC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1" r="21216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B26C-5BD8-EB25-8C8A-18EE0585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We ran multiple regression analysis on three categorical sets of data, genre, source, and original viewing format (or type)</a:t>
            </a:r>
          </a:p>
          <a:p>
            <a:r>
              <a:rPr lang="en-US" dirty="0"/>
              <a:t>The analysis showed that this data was significant</a:t>
            </a:r>
          </a:p>
        </p:txBody>
      </p:sp>
    </p:spTree>
    <p:extLst>
      <p:ext uri="{BB962C8B-B14F-4D97-AF65-F5344CB8AC3E}">
        <p14:creationId xmlns:p14="http://schemas.microsoft.com/office/powerpoint/2010/main" val="291647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6BD2-878B-5411-2D14-4863D698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Genre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01E13-D85B-7870-8B51-994659915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The most highly rated genre of anime was Thriller, and the lowest rated was Kids</a:t>
            </a:r>
          </a:p>
          <a:p>
            <a:r>
              <a:rPr lang="en-US" dirty="0"/>
              <a:t>Thriller also received the highest average number of viewers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2349C3D-27CA-8E4D-FCA0-DA346DEB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115374"/>
            <a:ext cx="6095593" cy="44650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4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0044-FE89-D506-FD57-63EE69B9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Source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16148C7-21B5-E654-466E-3ADCA1AF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881426"/>
            <a:ext cx="6897878" cy="510442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846CED-2459-10C7-381D-6016032B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The most highly rated anime were sourced from light novels, which also received the highest average number of viewers</a:t>
            </a:r>
          </a:p>
          <a:p>
            <a:r>
              <a:rPr lang="en-US" dirty="0"/>
              <a:t>Visual Novels have a notably high average number of viewers in comparison to their average score</a:t>
            </a:r>
          </a:p>
        </p:txBody>
      </p:sp>
    </p:spTree>
    <p:extLst>
      <p:ext uri="{BB962C8B-B14F-4D97-AF65-F5344CB8AC3E}">
        <p14:creationId xmlns:p14="http://schemas.microsoft.com/office/powerpoint/2010/main" val="150671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606C-FB07-8004-E886-9E250C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/>
              <a:t>Original Viewing Format (Type) 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229C4CC-3323-2000-5143-4B5A438E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Movies were the highest rated anime on average</a:t>
            </a:r>
          </a:p>
          <a:p>
            <a:r>
              <a:rPr lang="en-US" dirty="0"/>
              <a:t>Tv anime have the highest average number of viewers per show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39E3C93-4A7C-F053-51B3-DEEFC809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145852"/>
            <a:ext cx="6095593" cy="44040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28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6B632-B429-3867-08CC-860F606D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846BE9F-19A0-523B-85F8-DA5E3297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1263" y="2433919"/>
            <a:ext cx="321116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9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264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MyAnimeList.Com Data Analyis</vt:lpstr>
      <vt:lpstr>Introduction</vt:lpstr>
      <vt:lpstr>Average Number of Viewers</vt:lpstr>
      <vt:lpstr>Categorical Data</vt:lpstr>
      <vt:lpstr>Genre</vt:lpstr>
      <vt:lpstr>Source</vt:lpstr>
      <vt:lpstr>Original Viewing Format (Type)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MyAnimeList.Com Data Analyis</dc:title>
  <dc:creator>Alexander Wood</dc:creator>
  <cp:lastModifiedBy>Alexander Wood</cp:lastModifiedBy>
  <cp:revision>6</cp:revision>
  <dcterms:created xsi:type="dcterms:W3CDTF">2023-03-01T08:01:17Z</dcterms:created>
  <dcterms:modified xsi:type="dcterms:W3CDTF">2023-03-01T09:39:25Z</dcterms:modified>
</cp:coreProperties>
</file>