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5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208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CS165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Features/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 </a:t>
            </a:r>
          </a:p>
          <a:p>
            <a:pPr lvl="1"/>
            <a:r>
              <a:rPr lang="en-US" dirty="0" smtClean="0"/>
              <a:t>Creates </a:t>
            </a:r>
            <a:r>
              <a:rPr lang="mr-IN" dirty="0" smtClean="0"/>
              <a:t>–</a:t>
            </a:r>
            <a:r>
              <a:rPr lang="en-US" dirty="0" smtClean="0"/>
              <a:t> database, table, column, index</a:t>
            </a:r>
          </a:p>
          <a:p>
            <a:pPr lvl="1"/>
            <a:r>
              <a:rPr lang="en-US" dirty="0" smtClean="0"/>
              <a:t>Inserts </a:t>
            </a:r>
            <a:r>
              <a:rPr lang="mr-IN" dirty="0" smtClean="0"/>
              <a:t>–</a:t>
            </a:r>
            <a:r>
              <a:rPr lang="en-US" dirty="0" smtClean="0"/>
              <a:t> data into any table</a:t>
            </a:r>
          </a:p>
          <a:p>
            <a:pPr lvl="1"/>
            <a:r>
              <a:rPr lang="en-US" dirty="0" smtClean="0"/>
              <a:t>Selects </a:t>
            </a:r>
            <a:r>
              <a:rPr lang="mr-IN" dirty="0" smtClean="0"/>
              <a:t>–</a:t>
            </a:r>
            <a:r>
              <a:rPr lang="en-US" dirty="0" smtClean="0"/>
              <a:t> range operators only</a:t>
            </a:r>
          </a:p>
          <a:p>
            <a:pPr lvl="1"/>
            <a:r>
              <a:rPr lang="en-US" dirty="0" smtClean="0"/>
              <a:t>Fetches </a:t>
            </a:r>
            <a:r>
              <a:rPr lang="mr-IN" dirty="0" smtClean="0"/>
              <a:t>–</a:t>
            </a:r>
            <a:r>
              <a:rPr lang="en-US" dirty="0" smtClean="0"/>
              <a:t> fetches from any table</a:t>
            </a:r>
            <a:endParaRPr lang="en-US" dirty="0"/>
          </a:p>
          <a:p>
            <a:pPr lvl="1"/>
            <a:r>
              <a:rPr lang="en-US" dirty="0" smtClean="0"/>
              <a:t>Loads </a:t>
            </a:r>
            <a:r>
              <a:rPr lang="mr-IN" dirty="0" smtClean="0"/>
              <a:t>–</a:t>
            </a:r>
            <a:r>
              <a:rPr lang="en-US" dirty="0" smtClean="0"/>
              <a:t> data from files</a:t>
            </a:r>
          </a:p>
          <a:p>
            <a:pPr lvl="1"/>
            <a:r>
              <a:rPr lang="en-US" dirty="0" smtClean="0"/>
              <a:t>Indexes </a:t>
            </a:r>
            <a:r>
              <a:rPr lang="mr-IN" dirty="0" smtClean="0"/>
              <a:t>–</a:t>
            </a:r>
            <a:r>
              <a:rPr lang="en-US" dirty="0" smtClean="0"/>
              <a:t> multiple types of indexes</a:t>
            </a:r>
          </a:p>
          <a:p>
            <a:pPr lvl="1"/>
            <a:r>
              <a:rPr lang="en-US" dirty="0" smtClean="0"/>
              <a:t>Joins </a:t>
            </a:r>
            <a:r>
              <a:rPr lang="mr-IN" dirty="0" smtClean="0"/>
              <a:t>–</a:t>
            </a:r>
            <a:r>
              <a:rPr lang="en-US" dirty="0" smtClean="0"/>
              <a:t> hash joins</a:t>
            </a:r>
          </a:p>
          <a:p>
            <a:pPr lvl="1"/>
            <a:r>
              <a:rPr lang="en-US" dirty="0" smtClean="0"/>
              <a:t>Deletion in B+ trees</a:t>
            </a:r>
          </a:p>
          <a:p>
            <a:r>
              <a:rPr lang="en-US" dirty="0" smtClean="0"/>
              <a:t>To Do:</a:t>
            </a:r>
          </a:p>
          <a:p>
            <a:pPr lvl="1"/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Nested-loop joins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0" y="2215356"/>
            <a:ext cx="4241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766" y="2103438"/>
            <a:ext cx="4566468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Inserts without indexes are trivial</a:t>
            </a:r>
          </a:p>
          <a:p>
            <a:r>
              <a:rPr lang="en-US" dirty="0" smtClean="0"/>
              <a:t>Inserts with indexes:</a:t>
            </a:r>
          </a:p>
          <a:p>
            <a:pPr lvl="1"/>
            <a:r>
              <a:rPr lang="en-US" dirty="0" smtClean="0"/>
              <a:t>Search for clustered indexes</a:t>
            </a:r>
            <a:endParaRPr lang="en-US" dirty="0"/>
          </a:p>
          <a:p>
            <a:pPr lvl="1"/>
            <a:r>
              <a:rPr lang="en-US" dirty="0" smtClean="0"/>
              <a:t>Insert into clustered indexes first and retrieve new position indices</a:t>
            </a:r>
          </a:p>
          <a:p>
            <a:pPr lvl="1"/>
            <a:r>
              <a:rPr lang="en-US" dirty="0" smtClean="0"/>
              <a:t>Insert data into columns using position indices</a:t>
            </a:r>
          </a:p>
          <a:p>
            <a:pPr lvl="1"/>
            <a:r>
              <a:rPr lang="en-US" dirty="0" smtClean="0"/>
              <a:t>Update all other indexes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3749066"/>
            <a:ext cx="4191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no index is easy to handle</a:t>
            </a:r>
          </a:p>
          <a:p>
            <a:r>
              <a:rPr lang="en-US" dirty="0" smtClean="0"/>
              <a:t>Different behavior based on type of index</a:t>
            </a:r>
          </a:p>
          <a:p>
            <a:pPr lvl="1"/>
            <a:r>
              <a:rPr lang="en-US" dirty="0" smtClean="0"/>
              <a:t>Clustered: search for minimum and maximum, then </a:t>
            </a:r>
            <a:r>
              <a:rPr lang="en-US" b="1" dirty="0" smtClean="0"/>
              <a:t>generate</a:t>
            </a:r>
            <a:r>
              <a:rPr lang="en-US" dirty="0" smtClean="0"/>
              <a:t> all intermediate indices</a:t>
            </a:r>
          </a:p>
          <a:p>
            <a:pPr lvl="1"/>
            <a:r>
              <a:rPr lang="en-US" dirty="0" err="1" smtClean="0"/>
              <a:t>Unclustered</a:t>
            </a:r>
            <a:r>
              <a:rPr lang="en-US" dirty="0" smtClean="0"/>
              <a:t>: find minimum, iterate forward until you retrieve the maximum</a:t>
            </a:r>
          </a:p>
          <a:p>
            <a:r>
              <a:rPr lang="en-US" dirty="0" smtClean="0"/>
              <a:t>Batched selects:</a:t>
            </a:r>
          </a:p>
          <a:p>
            <a:pPr lvl="1"/>
            <a:r>
              <a:rPr lang="en-US" dirty="0" smtClean="0"/>
              <a:t>Clustered: iterate across select queries first, build each result array one by one by generation</a:t>
            </a:r>
          </a:p>
          <a:p>
            <a:pPr lvl="1"/>
            <a:r>
              <a:rPr lang="en-US" dirty="0" err="1" smtClean="0"/>
              <a:t>Unclustered</a:t>
            </a:r>
            <a:r>
              <a:rPr lang="en-US" dirty="0" smtClean="0"/>
              <a:t>: iterate down index and build all result arrays together</a:t>
            </a:r>
          </a:p>
          <a:p>
            <a:r>
              <a:rPr lang="en-US" dirty="0" smtClean="0"/>
              <a:t>Avoid leapfrogging where possible, prioritize avoiding random access</a:t>
            </a:r>
          </a:p>
        </p:txBody>
      </p:sp>
    </p:spTree>
    <p:extLst>
      <p:ext uri="{BB962C8B-B14F-4D97-AF65-F5344CB8AC3E}">
        <p14:creationId xmlns:p14="http://schemas.microsoft.com/office/powerpoint/2010/main" val="20052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Fetches / Loads / Indexes /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in previous slides</a:t>
            </a:r>
          </a:p>
          <a:p>
            <a:r>
              <a:rPr lang="en-US" dirty="0" smtClean="0"/>
              <a:t>Alternative fetch implementation: maintain two sets of Index objects so that we can find values using their indexes as well</a:t>
            </a:r>
          </a:p>
          <a:p>
            <a:pPr lvl="1"/>
            <a:r>
              <a:rPr lang="en-US" dirty="0" smtClean="0"/>
              <a:t>Additional overhead</a:t>
            </a:r>
          </a:p>
          <a:p>
            <a:pPr lvl="1"/>
            <a:r>
              <a:rPr lang="en-US" dirty="0" smtClean="0"/>
              <a:t>Doesn’t solve random access</a:t>
            </a:r>
          </a:p>
          <a:p>
            <a:r>
              <a:rPr lang="en-US" dirty="0" smtClean="0"/>
              <a:t>Alternative load implementation: batch send data (costly), construct indexes using clever logic</a:t>
            </a:r>
          </a:p>
          <a:p>
            <a:pPr lvl="1"/>
            <a:r>
              <a:rPr lang="en-US" dirty="0" smtClean="0"/>
              <a:t>Not necessarily much faster</a:t>
            </a:r>
          </a:p>
          <a:p>
            <a:r>
              <a:rPr lang="en-US" dirty="0" smtClean="0"/>
              <a:t>Index </a:t>
            </a:r>
            <a:r>
              <a:rPr lang="en-US" dirty="0" err="1" smtClean="0"/>
              <a:t>fanout</a:t>
            </a:r>
            <a:r>
              <a:rPr lang="en-US" dirty="0" smtClean="0"/>
              <a:t>: </a:t>
            </a:r>
            <a:r>
              <a:rPr lang="en-US" b="1" dirty="0" smtClean="0"/>
              <a:t>still need to do an experiment to figure out optimal value</a:t>
            </a:r>
          </a:p>
          <a:p>
            <a:r>
              <a:rPr lang="en-US" dirty="0" smtClean="0"/>
              <a:t>Joins: haven’t implemented nested-loop yet (easy to implement)</a:t>
            </a:r>
          </a:p>
          <a:p>
            <a:pPr lvl="1"/>
            <a:r>
              <a:rPr lang="en-US" b="1" dirty="0" smtClean="0"/>
              <a:t>Still need to do a performance comparison test</a:t>
            </a:r>
          </a:p>
        </p:txBody>
      </p:sp>
    </p:spTree>
    <p:extLst>
      <p:ext uri="{BB962C8B-B14F-4D97-AF65-F5344CB8AC3E}">
        <p14:creationId xmlns:p14="http://schemas.microsoft.com/office/powerpoint/2010/main" val="636294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11</TotalTime>
  <Words>270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Garamond</vt:lpstr>
      <vt:lpstr>Mangal</vt:lpstr>
      <vt:lpstr>Savon</vt:lpstr>
      <vt:lpstr>CS165 Final Project</vt:lpstr>
      <vt:lpstr>Features/ToDo List</vt:lpstr>
      <vt:lpstr>System Overview</vt:lpstr>
      <vt:lpstr>Creates</vt:lpstr>
      <vt:lpstr>Inserts</vt:lpstr>
      <vt:lpstr>Selects</vt:lpstr>
      <vt:lpstr>Fetches / Loads / Indexes / Joins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CS165 Final Project</dc:title>
  <dc:creator>Zhang, Kevin</dc:creator>
  <cp:lastModifiedBy>Zhang, Kevin</cp:lastModifiedBy>
  <cp:revision>14</cp:revision>
  <dcterms:created xsi:type="dcterms:W3CDTF">2016-12-20T15:21:06Z</dcterms:created>
  <dcterms:modified xsi:type="dcterms:W3CDTF">2016-12-20T15:32:29Z</dcterms:modified>
</cp:coreProperties>
</file>