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411479"/>
            <a:ext cx="8001000" cy="2971801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Мессенджер с помощью </a:t>
            </a:r>
            <a:r>
              <a:rPr lang="en-US" sz="4000" dirty="0" smtClean="0"/>
              <a:t>Python</a:t>
            </a:r>
            <a:r>
              <a:rPr lang="ru-RU" sz="4000" dirty="0" smtClean="0"/>
              <a:t/>
            </a:r>
            <a:br>
              <a:rPr lang="ru-RU" sz="4000" dirty="0" smtClean="0"/>
            </a:br>
            <a:r>
              <a:rPr lang="en-US" sz="4000" dirty="0" smtClean="0"/>
              <a:t>Webserver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2895" y="5705919"/>
            <a:ext cx="6400800" cy="578504"/>
          </a:xfrm>
        </p:spPr>
        <p:txBody>
          <a:bodyPr/>
          <a:lstStyle/>
          <a:p>
            <a:r>
              <a:rPr lang="ru-RU" dirty="0" smtClean="0"/>
              <a:t>Лабазанов Рамазан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9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69c9cce9-a486-4710-b452-9521512af239"/>
          <p:cNvSpPr>
            <a:spLocks noChangeAspect="1" noChangeArrowheads="1"/>
          </p:cNvSpPr>
          <p:nvPr/>
        </p:nvSpPr>
        <p:spPr bwMode="auto">
          <a:xfrm>
            <a:off x="155575" y="-144462"/>
            <a:ext cx="4881938" cy="443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74" y="1188535"/>
            <a:ext cx="7818930" cy="3411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6010" y="231835"/>
            <a:ext cx="2600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Начальная страница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40293" y="1188535"/>
            <a:ext cx="4473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Видим две кнопки</a:t>
            </a:r>
            <a:r>
              <a:rPr lang="en-US" sz="3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ru-RU" sz="3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1)Вход</a:t>
            </a:r>
          </a:p>
          <a:p>
            <a:r>
              <a:rPr lang="ru-RU" sz="3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2)Регистрация</a:t>
            </a:r>
            <a:endParaRPr lang="ru-RU" sz="3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259" y="3919916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Нажмем на Регистрацию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5374898" y="2072394"/>
            <a:ext cx="1408287" cy="1069817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1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567" y="1328898"/>
            <a:ext cx="7293726" cy="39481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1999" y="182880"/>
            <a:ext cx="239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Регистрация</a:t>
            </a:r>
            <a:endParaRPr lang="ru-R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572" y="1328898"/>
            <a:ext cx="331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Вводится Почта и нужно </a:t>
            </a: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придумать пароль</a:t>
            </a:r>
          </a:p>
          <a:p>
            <a:endParaRPr lang="ru-RU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Далее нажимаем кнопку </a:t>
            </a: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Зарегистрироваться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0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27" y="648394"/>
            <a:ext cx="7045312" cy="38073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444" y="839585"/>
            <a:ext cx="3894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После этого нас перекидывает </a:t>
            </a: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на страницу входа</a:t>
            </a:r>
          </a:p>
          <a:p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Вводим те же данные </a:t>
            </a: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и нажимаем войти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5303520" y="2061556"/>
            <a:ext cx="2294313" cy="194517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08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662" y="275923"/>
            <a:ext cx="5962130" cy="43251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509" y="631767"/>
            <a:ext cx="395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Перекидывает на страницу чата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4056609"/>
            <a:ext cx="3637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Можно нажать кнопку выйти </a:t>
            </a:r>
          </a:p>
          <a:p>
            <a:r>
              <a:rPr lang="ru-R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и перейти на начальное окно</a:t>
            </a:r>
            <a:endParaRPr lang="ru-R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5187142" y="1579418"/>
            <a:ext cx="831273" cy="2818015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8550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55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Сектор</vt:lpstr>
      <vt:lpstr>Мессенджер с помощью Python Webserver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Мессенджер с помощью Python Webserver</dc:title>
  <dc:creator>Мурад Лабазанов</dc:creator>
  <cp:lastModifiedBy>Мурад Лабазанов</cp:lastModifiedBy>
  <cp:revision>2</cp:revision>
  <dcterms:created xsi:type="dcterms:W3CDTF">2025-05-15T16:41:31Z</dcterms:created>
  <dcterms:modified xsi:type="dcterms:W3CDTF">2025-05-15T16:57:18Z</dcterms:modified>
</cp:coreProperties>
</file>