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3.11512" units="1/cm"/>
          <inkml:channelProperty channel="Y" name="resolution" value="30.84337" units="1/cm"/>
          <inkml:channelProperty channel="T" name="resolution" value="1" units="1/dev"/>
        </inkml:channelProperties>
      </inkml:inkSource>
      <inkml:timestamp xml:id="ts0" timeString="2019-03-11T07:45:54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15032 6400 0,'-25'0'125,"25"24"-110,0 1 1,0 25-16,0-1 16,0 75-1,0-99 1,0 25-16,0-1 15,0 1-15,0-25 0,0 25 16,0 49 0,0-25-1,0-49 1,0 0-16,0 24 16,0 26-16,0-50 15,0 24-15,0-24 16,0 49-1,0-49 1,0 25 0,0-1-1,0-24 1,0 0-16,0 25 31,0-26-31,0 26 16,0 24-1,0-49 1,0 50 0,-25-1-16,25-49 15,0 25 1,0 24 0,0-49-1,0 24 1,0 1-16,0-25 15,0 49 1,0-49 0,0 0-1,0 0 17,0-1-17,0 1-15,0 0 16,0 0-1,0 0 1,0-1 62,0 1-15</inkml:trace>
  <inkml:trace contextRef="#ctx0" brushRef="#br0" timeOffset="4047.6075">15106 6424 0,'25'25'0,"0"-25"16,-1 0-16,100 0 16,-49 0-1,-1 0 1,-49 0 0,25 0-1,24 0 1,-49 0-16,25 0 15,-1 0 1,-24 0 0,25 0-1,-1 25 1,26-25 0,-51 0 46,26 0-46,24 0-16,-24 0 15,24 0-15,26 0 16,-76 0 15,26 0-31,0 0 16,-25 0-1,49 0-15,-24 0 16,-26 0 0,26 0-1,24 0 1,-49 0 0,0 0-1,149 0-15,-125 0 16,125 0-1,-100-25 1,-24 25 0,24 0-1,1 0 1,-51 0-16,26 0 16,0 0-1,-1 0 1,26 0-1,-1 0 1,-49 0 0,49 0-16,-49 0 31,0 0-15,-25-25-1,25 25 1,0 0-1,24 0 1,-24 0 0,25 0-1,-26 0 1,1 0 0,50 0-1,-1 0 1,-24 0-1,-50 25 157,0 0-172,0 25 16,0-1-16,0-24 16,0 25-1,0 74 1,0-50-16,0 1 0,0 24 15,0-25-15,0 25 16,0 149 0,0-124-1,-25 0 1,25 25 0,-25-124-16,25 49 0,0-49 15,0 50-15,0-50 16,0 24-16,0-24 15,0 25-15,0-1 16,-25 26 0,25-26-16,0-24 15,0 25 1,0-26-16,0 26 16,0-25-1,0 0 1,0 24-1</inkml:trace>
  <inkml:trace contextRef="#ctx0" brushRef="#br0" timeOffset="7727.996">15056 8632 0,'25'-25'15,"0"25"32,0 0-31,24 0-1,-24 0 1,0 0 0,49 0-1,-24 0-15,25 0 16,-26 0-16,26 0 16,-1 0-1,-24 0-15,24 0 16,124 0-1,-98 0 1,-76 0-16,26 0 63,24 0-63,-24 0 15,-25 0 1,24 0-16,-24 0 15,25 0 1,24 0 15,1 0-15,-1 0 0,-74 25-16,75-25 15,24 0 1,-74 0-1,24 0-15,1 25 16,-25-25-16,-1 0 16,26 0-1,-25 0-15,24 0 16,1 25-16,-25-25 16,49 0-1,25 0 1,-74 0-1,50 0 1,-51 0 0,1 0-16,0 0 15,0 24 1,25-24 0,-26 0-16,1 0 15,0 0-15,0 0 0,0 0 16,24 0-1,1 0 1,-25 0 0,24 0-1,-24 0 1,0 0 0,0 0-16,-1 0 46,26 0-30,-25 0 15,0 0-15,-1 0 15,1 0 32,0 0 124,0 0-140,-25-24 172,0-1-219,0-25 15,0 25-15</inkml:trace>
  <inkml:trace contextRef="#ctx0" brushRef="#br0" timeOffset="10712.0922">14957 7491 0,'25'0'47,"49"0"-47,1 0 31,-26 25-15,-24-25-16,99 49 15,-99-49 1,99 0-1,-49 50 1,-1-25-16,50-25 16,-50 0-1,-49 0 1,99 0 0,0 25-1,-49-25 1,49 0-16,-25 0 15,-25 0 1,50 0 0,25 0-1,-74 0 1,-26 0 0,26 0-16,-51 0 15,100 0 1,0 0-1,-74 0 1,74 0 0,0 0-1,-74 0-15,49 0 16,-49 0 0,-1 0-1,26 0 1,-26 0-1,-24 0 1,0 0 0,0 0-16,-1 0 15,1 0 1,0 0 0,0 0-1,0 0 1,-1 0 78,1 0-79,0 0 63,0 0-78,0 0 32,-1 0-1,1 0-16</inkml:trace>
  <inkml:trace contextRef="#ctx0" brushRef="#br0" timeOffset="12223.8684">16644 7739 0,'25'0'47,"24"0"0,-49 50-47,0-1 16,0 26-16,0-1 15,0 1 1,0-51-16,0 26 0,0-25 16,0 24-1,0 1-15,0-25 16,0 49 0,0-49-1,0 0-15,0 24 16,0-24-16,0 0 15,0 0 1,0 0 0,-24-25-1,24 24 17,0 1-17,0 0 16,0 0-31,0 0 32</inkml:trace>
  <inkml:trace contextRef="#ctx0" brushRef="#br0" timeOffset="17191.572">15404 8136 0,'49'25'188,"1"-25"-172,0 0-1,-26 0 141,-24 25-109,25-25-31,25 0 15,-1 0-15,-24 0-16,0 24 15,74-24-15,-74 0 32,25 25 46</inkml:trace>
  <inkml:trace contextRef="#ctx0" brushRef="#br0" timeOffset="18743.9954">15677 7937 0,'0'25'312,"0"0"-249,0 0-48,0 0 17,0 0-17,0-1 17,0 1-17,0 25 48,0-25-32,0-1-15,0 1 62,0 0-78,0 0 15,0 0 48,0-1-48,0 1 1</inkml:trace>
  <inkml:trace contextRef="#ctx0" brushRef="#br0" timeOffset="19695.7487">15429 8012 0,'24'0'62,"1"0"-62,0 50 16,0-50-1,0 24 1,-1 1 0,1-25-1,0 25-15,-25 0 16,25 0 0,0-25-1,-1 49 1,1-24-1,-25 0 17,25-25-17,25 25 1,-50-1 0,24-24-1,1 25-15,0-25 16</inkml:trace>
  <inkml:trace contextRef="#ctx0" brushRef="#br0" timeOffset="21080.0809">15875 8086 0,'0'25'16,"-25"0"0,-24 0-1,24 0 1,0-25-16,25 24 16,-25-24-1,0 50 1,1-25-1,-1 0-15,-25-1 0,50 1 16,-25-25-16,1 0 16,-1 50-1,0-25 1,25-1 0,-50 1-1</inkml:trace>
  <inkml:trace contextRef="#ctx0" brushRef="#br0" timeOffset="22368.255">17587 7962 0,'0'25'32,"0"0"-17,0 25 1,0-26-16,0 26 16,0 0-1,0-26-15,0 1 16,0 0 31,0 0-32,0 0 1,0-1 15</inkml:trace>
  <inkml:trace contextRef="#ctx0" brushRef="#br0" timeOffset="23496.1268">17388 8062 0,'25'0'63,"0"24"15,-1-24-62,1 0-1,0 0 1,0 0-16,-25 50 15,25-50 1,0 0 15,-1 0-15,26 0 0,0 25-16,-1-25 15,-24 0 1,25 0 15</inkml:trace>
  <inkml:trace contextRef="#ctx0" brushRef="#br0" timeOffset="24887.4528">17462 7863 0,'25'0'31,"0"0"1,-25 25-17,0 0 1,0-1 15,0 1-15,0 0-16,0 0 15,0 0 1,0 0 0,0-1-1,0 26 1,25-50-1,0 0 17,0 0-17,-1 0 17,-24 25-32,25-25 140,0 25-30,0 24-95,0-49 1,-1 50-1,1-50 1,-25 25 0,0-1-16,25 26 15,0-50 1,-25 25 0,25 0-1</inkml:trace>
  <inkml:trace contextRef="#ctx0" brushRef="#br0" timeOffset="26295.6217">17735 7987 0,'0'-25'94,"25"25"-63,-25 25-15,-25-25 15,1 0-31,-1 25 15,0-25 17,0 50-32,25-26 78,-25-24-78,25 25 31,-24 0-15,-1-25-1,25 25 17,-25-25 61,0 49-93,0-49 16,0 25 15,1-25 0,24 25-31,-25-25 32,0 0-32,25 25 15,-25 0 1,0-25 125</inkml:trace>
  <inkml:trace contextRef="#ctx0" brushRef="#br0" timeOffset="31959.4056">11956 10220 0,'0'24'109,"0"51"-109,0 24 16,0 0-16,0 50 15,0 49 1,0-123 0,25 123-16,-1-24 15,-24-75 1,50 25 0,-25-25-1,0 1 1,-1-76-1,-24 76-15,25-76 16,-25 1 0,0 74-1,25-49 1,-25 0 0,25 24-1,0-49-15,-25 0 31,0 0 1</inkml:trace>
  <inkml:trace contextRef="#ctx0" brushRef="#br0" timeOffset="39191.5281">12055 10294 0,'25'0'125,"24"0"-110,76 50 32,-51-50-47,0 0 16,1 0-16,-26 0 15,1 0 1,49 24-16,-24-24 16,-26 0-1,-24 0 1,74 25 0,-74-25-1,124 50 1,-100-50-16,-49 25 15,25-25 17,0 0-17,50 0 1,49 0 0,-50 0-16,25 0 15,-24 0 1,-26 0-1,26 0 1,-26 0 0,26 0-16,-1 0 15,0 0 1,1 0 0,-1 0-1,-24 0 1,-1 0-1,1 0-15,0 0 16,-1 0 0,-24 0-1,25 0 17,-25 0-17,24 0 1,-24 0-1,0 0 1,0 0 0,-1 0-1,51 0 1,-50 0-16,49 0 16,0-25-1,-24 25 1,-25 0-1,24 0 1,1 0 0,-25 0-16,0 0 140,-25 49-124,0 1 0,-25 74-1,25-74-15,-25 74 16,0 0-1,25-50 1,-25 25 0,25-24-1,0-50 32,0 24-31,0-24-1,0 25 1,0-1-16,0 26 16,0-51-1,0 26 1,0 0 0,0-26-1,0 1 1,0 0-16,0 0 15,0 0 1,0-1 0,0 1 15,0 0-31,25 0 16,-25 0-1,0-1 1,0 1-1,0 0 1,0 49 0,0-49-1,0 0-15,0 0 16,0 0 0,0-1-1,0 1 1,0 0-1,50 25-15,-50-25 47,0-1 0,0 1 219,-75-25-266,1 0 15,24 0-15,1 0 16,-75 0 0,49 0-1,26 0 1,-1 0 0,-74 0-16,99 0 15,-99 0 1,0 0-1,99 0 1,-49 0 0,24 0-1,26 0 1,-1 0-16,-25 0 16,25 0-1,1 0 1,-26 0-1,25 0 1,-49 0-16,-1 0 16,-24 0-1,50 0 1,-1 0 0,0 0-1,1 0 1,24 0-1,-25 0-15,26 0 16,-26 0 0,25 0-1,-49 0 1,49 0 0,-25 0-1,-49 0-15,0 0 16,24 0-1,-24 0 1,74 0 0,-24 0-16,-26 0 15,51 0 1,-1 0 0,-25 0-1,-24 25 1,24-25-1,-74 0-15,99 0 16,0 0 0</inkml:trace>
  <inkml:trace contextRef="#ctx0" brushRef="#br0" timeOffset="42407.1477">11956 11237 0,'49'0'109,"-24"0"-93,50 0-16,-26 0 15,100 0 1,-74 0 0,24 0-16,-25 0 15,1 0-15,-1 0 16,25 0-16,-24 0 0,-1 0 16,0 0-16,-49 0 15,25 0 1,-25 0-16,-1 0 15,1 0-15,0 0 16,25 0 0,-25 0-16,-1 0 125,26 0-94,-25 0-15,0 0-16,-1 0 15,51 0 1,-1 0-1,-49 0 1,25 0-16,-26 0 16,26 0-1,-25 0 1,24 0 0,-24 0 109,0 0-110,0 0 32,24 0-47,-24 0 16,0 0-1,25 0 1,-26 0 0,26 0-1,-25 0 1,24 0-1,-24 0 1,25 0 0,-25 0-1,-1 0 1,1 0-16,0 0 16,0 0-1,25 0 1,-26 0 15,1 0-15,0 0-1,0 0-15,0 0 16,-1 0 0,1 0-1,0 0-15,0 0 16,24 0-1,-24 0 17,0 0-17,0 0 1,0 0 0,24 0 15,1 24 31,-25-48 16,-1 24-15,1 0-47,0 0-16,0 0 31,0 0-31,-1 0 31,1 0 125</inkml:trace>
  <inkml:trace contextRef="#ctx0" brushRef="#br0" timeOffset="44696.0861">13469 11261 0,'-25'25'63,"25"0"-47,0 0-16,0 0 15,-25 24 32,1 1-31,24-25-1,0-1-15,0 51 16,0-50 0,0-1-1,0 26 1,0 0-1,0-26 1,0 26-16,0 24 16,0-24-1,0-25 1,0 24 0,0-24-1,0 0-15,0 0 16,0 0-1,0-1 1,0 1 15,0 75 1,0-76-1,0 1-16,0 0 1,0 0 15,0 0 1</inkml:trace>
  <inkml:trace contextRef="#ctx0" brushRef="#br0" timeOffset="49906.1254">15280 8384 0,'-50'0'94,"25"25"-94,-24 49 16,-26-24-1,75-25-15,-25-25 16,-24 49 0,24-24-16,-25 25 15,26 24-15,-26-24 0,25-26 16,0 1 15,1 0-31,-26 0 31,50 0-15,0 24-16,0-24 16,0 50-1,-25-75 1,25 49-1,-74 26 1,74-51-16,0 26 16,0-25-16,-50 0 15,50-1 1,-25 26-16,1-50 16,-26 50-1,50-26 1,0 1-16,-25 25 0,25-25 15,0 24-15,-49-24 16,49 0-16,0 0 16,-25 24-1,0-24-15,25 0 16,-25 0 0,0 24-16,25 1 15,-49-50-15,24 25 16,25-1-16,0 1 15,-25-25 1,25 25-16,0 0 16,-25 0 15,25 0 0,0-1-15,-25 1-1,1 0 1,24 0 0,0 0-16,-25-1 15,0 1 32,0 25-16,25-1 298,0-24-329,0 0 15,0 25-15,0-26 16,-25-48 343,1 24-343,24-50-16,0 25 15,0 0 1,0-24 0,-25-1-1,25 25-15,0-24 16,0-1 0,0 1-1,0 24 1,25 25 187,-1 0-141,1 0-46,0 25 0,25-25-1,-26 24 1,1-24-16,25 0 16,-1 0-1,-24 25 1,0-25-1,0 0 1,0 25 0,0-25-1,-1 0 1,-24 25 0,-24-25 202,-1 25-218,-25-25 16,25 0 0,-24 0-1,24 24 1,0-24-1,-25 25 17,26-25-17,-1 0 1,-25 75 0,25-75 15,1 24-16,-1 1 1,25 0 0,-25 0-1,25 0 142</inkml:trace>
  <inkml:trace contextRef="#ctx0" brushRef="#br0" timeOffset="52119.4031">17835 10592 0,'24'0'63,"-24"49"-63,0 26 15,0-51-15,0 26 31,50 0-15,-25-1-16,-25 75 16,0-25-1,25 1 1,-1-1 0,1 50-1,-25-75 1,25 25-16,-25-24 15,25-26 1,-25 26 0,0 24-1,0 25 1,49 0-16,-24-25 16,-25-74-1,0 25 1,0-25-1,0 24 1,25-24 0,-25 25-1,0-26 48,0 26-1,0-25-46,25 24 0,-25-24-1</inkml:trace>
  <inkml:trace contextRef="#ctx0" brushRef="#br0" timeOffset="54943.5932">17859 10641 0,'50'0'63,"0"0"-48,-1 0-15,26 0 31,98 0-15,199 25 0,-148 0-16,-26 0 0,25 24 15,-173-49-15,-1 0 32,1 0-32,24 25 15,51 0 1,-26-25-1,50 25-15,-50-1 0,50 1 16,-50 0-16,-50-25 16,75 0-16,-24 0 15,24 0-15,-50 0 16,1 0 0,24 0-16,-25 0 0,1 0 15,24 0-15,0 0 16,0 0-16,0 0 15,1 0-15,-26 0 16,-49 0 0,24 0-16,-24 0 15,0 0-15,0 0 0,0 0 16,24 0 15,-49 74 188,0 1-203,-24-50-16,-1 49 15,25-24-15,-25 24 16,0 1-1,0-1 1,25-24-16,-25-26 16,25 1-16,-24-25 0,24 75 15,0-1 1,-25-74 0,25 50-1,0-26 79,0 1-78,0 0-16,0 25 15,0-1-15,0 1 16,0-25-1,0-1-15,25 1 16,-25 0 0,0 0-1,0 0 1,0 24-16,0-24 16,0 25-16,24-1 31,-24-24-16,0 0 1,25 0 0,-25 24-1,0-24 17,0 0-32,0 0 15,0 0 1,0-1-16,25-24 15,-25 50 1,0-25 0</inkml:trace>
  <inkml:trace contextRef="#ctx0" brushRef="#br0" timeOffset="57286.8495">18231 12650 0,'0'-24'0,"50"24"15,49 0 1,25 0-16,25 0 16,50 0-1,24 0 1,-149 0 0,25 0-1,1 0 1,-26 0-16,75 0 15,0 0 1,-100 0 0,75 0-1,0-25 1,-99 25 0,174 0-16,24 0 15,-74 0 1,24 0-1,-24 0 1,-99 0 0,99 0-1,-1 25-15,-98-25 16,198 0 0,-174 0-1,-49 0 1,0 0-1,50 0-15,-26 0 16,-24 0 0,0 0-1,0 0 32</inkml:trace>
  <inkml:trace contextRef="#ctx0" brushRef="#br0" timeOffset="59135.0227">17810 11559 0,'25'0'47,"24"0"-47,1 0 16,24 0-16,-24 0 15,-25 0 1,-1 0-1,1 0 1,0 0 15,25 0 1,-26 0-1,26 0-16,0 0 1,-1 0-16,50 0 16,1 0-1,73 0 1,26 0 0,-75 0-1,99 0-15,-49 0 16,-75 0-1,50 0 1,124 25 0,-199-25-1,75 25-15,0-1 16,-100-24 0,50 25-1,25-25 1,-49 0-1,74 25 1,0-25-16,-125 0 16,76 50-1,-26-50 1,-49 0 0,49 0-1,1 0 1,-51 0-16,26 0 15,-25 0 17,0 0-32,-1 0 47,1 0-47,0 0 15,0 0 16,24 0 1</inkml:trace>
  <inkml:trace contextRef="#ctx0" brushRef="#br0" timeOffset="59846.8788">20191 11534 0</inkml:trace>
  <inkml:trace contextRef="#ctx0" brushRef="#br0" timeOffset="60527.3516">20191 11584 0,'0'25'94,"0"-1"-79,0 1 1,0 25-16,0-1 16,50 26-1,-50-1-15,0 50 16,0-74-1,0-25 1,24 24 0,-24 1-1,0 0-15,0 24 16,0-49 0,0 24-1,0-24 1,25 0 15,-25 0 0,0 0 16</inkml:trace>
  <inkml:trace contextRef="#ctx0" brushRef="#br0" timeOffset="62790.7321">12477 11733 0,'49'0'62,"-24"0"-46,0 0-1,0 0 1,24 0 0,-24 0-16,25 0 15,-1 0 1,1 0 0,0 0-1,-26 0 1,1 0-16,0 0 15,0 0-15</inkml:trace>
  <inkml:trace contextRef="#ctx0" brushRef="#br0" timeOffset="64303.2334">12700 11509 0,'0'25'47,"0"0"-32,0 0-15,0 24 16,0 1 0,0 0-1,0 49 1,0-50-1,0-24-15,0 0 16,0 25 0,0-26-1,0 1 1,-25 0 0,25 25 46</inkml:trace>
  <inkml:trace contextRef="#ctx0" brushRef="#br0" timeOffset="66063.1877">12626 11534 0,'24'0'109,"-24"50"-109,25-50 16,-25 25 0,25 24-1,-25-24-15,25-25 16,-25 25-1,25 0 17,-1-1-32,-24 1 15,0 0 1,25-25-16,-25 25 47,25-25-16,0 0-15,0 49-1,-1-24 17,1-25-17</inkml:trace>
  <inkml:trace contextRef="#ctx0" brushRef="#br0" timeOffset="66846.8843">12824 11559 0,'-25'0'0,"0"25"16,1-25 0,-1 0-16,-50 74 15,1-24 1,0 24 0,-50-24-1,99-25 1,0-1-1,-49 26-15,49-50 16</inkml:trace>
  <inkml:trace contextRef="#ctx0" brushRef="#br0" timeOffset="68350.9387">14536 11708 0,'24'0'31,"1"0"1,-25 25-17,25-1 95,-50 1 30,25 25-109,0-25-15,0-1 0,0 1-16,-25 0 15,25 0 17</inkml:trace>
  <inkml:trace contextRef="#ctx0" brushRef="#br0" timeOffset="72334.9467">14163 11485 0,'0'49'62,"0"-24"-46,0 49-16,0-49 16,0 25-1,0 24-15,0-49 16,0 0-1,0 24 1,0-24 15,0 0-15,0 0-16,0 0 31,0-1-15,0 1 62,25 0-62,-25 0 15</inkml:trace>
  <inkml:trace contextRef="#ctx0" brushRef="#br0" timeOffset="73142.7997">13891 11757 0,'24'0'31,"1"0"-15,25 0-16,-1 0 16,51 0-1,24 0 1,-25 0-1,0 0-15,-24 0 16,-51 0 0,26 0-1,-25 0 1</inkml:trace>
  <inkml:trace contextRef="#ctx0" brushRef="#br0" timeOffset="73998.7678">13940 11609 0,'50'0'16,"-25"24"0,49-24-1,-49 50 1,49 0-16,-49-26 16,0 1-1,74 74 1,-49-49-1,-25-25 1,-1-25 15,1 25-15,0-1 15,-25 1-31</inkml:trace>
  <inkml:trace contextRef="#ctx0" brushRef="#br0" timeOffset="74663.0552">14461 11683 0,'-49'25'31,"24"0"-15,-25-25-1,-49 49 1,24-24-1,51 0 1,-26 24 0,0 1-1,26-50-15,-51 50 16,50-1 0,1-24-1</inkml:trace>
  <inkml:trace contextRef="#ctx0" brushRef="#br0" timeOffset="75631.1752">12700 12179 0,'-25'0'16,"0"25"15,1 25-31,-26-26 16,-74 76-1,50-51 1,-150 1 0,51 24-16,-1-49 0,25 0 15,-49 49-15,24-24 16,25 24-1,25-24-15,50-1 16,-25-24-16,49-25 16,25 25-1,0-25 17</inkml:trace>
  <inkml:trace contextRef="#ctx0" brushRef="#br0" timeOffset="76642.1783">14089 12204 0,'25'0'31,"0"0"-31,24 50 16,-24-1-16,49 50 15,51 50 1,-101-99-1,51 74-15,-26-50 16,1 1-16,49 24 16,-74-50-16,49 26 15,-49-26-15,0 1 16,25 0-16,-26-25 16,1-1-16,0 26 15,0-50 1,-25 25 62</inkml:trace>
  <inkml:trace contextRef="#ctx0" brushRef="#br0" timeOffset="79111.1781">11088 12601 0,'-25'49'109,"0"1"-93,0 24-16,25-49 16,-49 25-1,24-1-15,25-24 0,-50 0 16,50 0-16,-25 0 15,-24 24 1,24-24 0,25 0 15,-25 0 0,75-25 110,24 0-141,-49 0 15,25 0-15,49 0 16,-74 0 0,24 24-1,-24-24 1,0 0 46,0 0-62,0 0 125,-25-49-109,0 24-16,0 0 16,0-24-16,-25-75 15,0 74 1,25 0 0,-50-24-1,50 49 1,-25 0-1,1 1-15,-1-1 16,0 0 47</inkml:trace>
  <inkml:trace contextRef="#ctx0" brushRef="#br0" timeOffset="81927.5842">14635 13419 0,'49'0'78,"-24"0"-78,0 0 16,0 0-1,0 0 1,24-24-16,1-1 16,24 0-1,-24 0 1,-25 0-1,-1 1 1,1-1 0,25 0-1,-25 0 17,-1 0-1,1 25 0,0 0 125,0 0-140,0 0-16,-1 0 16,1 75-1,-25-26 1,50-49 31,-50 50-16,0-25 94,25-25-109,-25 49-1,25-49 1,-25 25-16,24 0 15,-24 0 1,-24-25 343,-1 0-359,-75 0 16,51 0-16,24 0 31,-25 0-31,26 0 16,-1 0 0,-50 0-1,51 0 1,-26 0-16,-24 0 15,49 0 17,0 0 15,0 0 31,0 0-63</inkml:trace>
  <inkml:trace contextRef="#ctx0" brushRef="#br0" timeOffset="84415.3471">17959 8607 0,'24'0'16,"26"0"-16,-25 25 16,24 25-1,1-1 1,0 1-16,-26-1 0,1-24 15,50 74-15,-26-24 16,-24-25 0,74 74-1,-74-75 1,0 26-16,25-26 16,-26-24-16,26 25 0,-50-1 15,50 50-15,-1-49 16,-24-25-16,25 49 15,-26-49 1,26 74-16,0-49 16,-26-1-16,-24-24 15,50 50-15,-25-50 16,-25 24 0,49-24-1,-49 25 1,50-1-1,-50-24 1,25 0 0,-25 0-16,25-1 15,-1 26 1,1-25 0,25 24-1,-50-24 1,25 0-1,-1 25-15,1-26 16,-25 1 0,50 0-1,-50 0 1,25 0-16</inkml:trace>
  <inkml:trace contextRef="#ctx0" brushRef="#br0" timeOffset="86279.0876">19149 10567 0,'0'-25'31,"50"0"1,-25 0-17,24 1 1,1-1-16,-25-25 31,-1 50-31,1-25 16,0 1-16,49-26 15,-49 50 32,0 0-47,-25-25 32,0 50 139,0 0-155,0 0 0,0-1-16,0 51 15,0-50 32,0-1-47,0 1 31,0 25-15,0-25 0,0 24 46,25-24-62,-25 25 16,0-26-1,25-24 1,-25 25 0,0 0 93,0 0-62,0 0-31,-25-25-1,0 0-15,-25 0 16,26 0-1,-51 0 1,26 0 0,-1 0-1,0 0 1,26 0-16,-26 0 16,25 0-1,0-25 1,-24 25-1,49-25 1</inkml:trace>
  <inkml:trace contextRef="#ctx0" brushRef="#br0" timeOffset="88655.2318">18827 11757 0,'25'-24'32,"-1"24"-17,1 0 1,0 24 0,-25 1-1,0 0 1,0 0-16,0 0 15,0-1 1,0 1 0,0 25-16,0 24 15,0-49 1,0 25 0,0-1-1,0-24 1,0 50-1,50-51 79</inkml:trace>
  <inkml:trace contextRef="#ctx0" brushRef="#br0" timeOffset="89518.8604">18604 12105 0,'49'0'31,"-24"0"-15,25 0 0,-26 0 15,26 0-16,-25 0-15,24 0 16,-24 0 0,74-25-16,-24 25 15,-50 0 1,-25-25 0</inkml:trace>
  <inkml:trace contextRef="#ctx0" brushRef="#br0" timeOffset="90290.3332">18752 11956 0,'0'-25'47,"25"25"-32,0 25 1,0-25 0,49 49-1,-24 1 1,-25-50-1,74 99 1,-25-99-16,-49 25 0,0 0 16,0 0-1,-1-25 1,1 0 78,-25 25-79,25-25 17</inkml:trace>
  <inkml:trace contextRef="#ctx0" brushRef="#br0" timeOffset="91111.0364">19124 11956 0,'-24'0'15,"-1"0"1,-25 25-16,25-25 15,-49 74 1,49-49 0,0 24-1,-24 1 1,24-50 0,-25 50-16,26-25 0,-1-1 15,0 1-15,-25 0 16,26 0-1,-1 0 1</inkml:trace>
  <inkml:trace contextRef="#ctx0" brushRef="#br0" timeOffset="92726.4321">20687 11857 0,'0'-25'94,"0"74"-78,0-24-1,0 25 17,0-1-17,0-24 1,0 0-16,0 0 16,0 0-1,0-1-15,0 1 16,0 0-1,0 0 1,25 0 0,-25 0 62</inkml:trace>
  <inkml:trace contextRef="#ctx0" brushRef="#br0" timeOffset="93942.9007">20538 12080 0,'0'-25'62,"25"25"-46,25 0-16,-1 0 16,1-25 15,0 25-15,-26 0-1,1 0 1</inkml:trace>
  <inkml:trace contextRef="#ctx0" brushRef="#br0" timeOffset="94742.3318">20489 11981 0,'0'-25'31,"24"25"-16,1 0 17,0 0-32,0 25 15,24-25 1,-24 24 0,0-24-1,25 25-15,-25 0 16,-1-25-1,1 25 17</inkml:trace>
  <inkml:trace contextRef="#ctx0" brushRef="#br0" timeOffset="96134.2155">20811 12005 0,'-25'25'47,"1"0"-47,-1 0 16,0 0-16,0 24 15,0-24 1,0 0 15</inkml:trace>
  <inkml:trace contextRef="#ctx0" brushRef="#br0" timeOffset="97942.4536">18827 12502 0,'-25'0'47,"-25"49"-32,26 1-15,-1-25 16,0 24-16,-25 1 15,1-1 1,24-49 0,0 25-1,0 0-15,-74 25 16,74-26-16,-49 1 16,24 25-16,1-25 15,24 24 1,-25-24-16,50 0 15,-49 24-15,-26-24 0,75 0 16,-49 25 0,24-1-1,0-49 1,0 0-16,25 25 16,-25-25-16,-24 25 15,49 0-15,0 0 16,-25-25-1,25 24 1,-25 1-16</inkml:trace>
  <inkml:trace contextRef="#ctx0" brushRef="#br0" timeOffset="100263.0857">17810 13022 0,'0'25'32,"0"0"15,0 0-47,0 0 15,0-1 1,0 1-16,0 25 15,0 0 1,0-1 0,0-24-1,0 0-15,0 0 297,49-25 125,1 0-422,0 0 16,-26 0-1,26 0 1,-25 0 0,24 0-1,-24 0 1,25-25-16,-25 25 47,-1 0-32,1 0-15,0 0 32,0 0 30</inkml:trace>
  <inkml:trace contextRef="#ctx0" brushRef="#br0" timeOffset="101750.4888">21183 12254 0,'25'-25'47,"25"25"-31,-26 49-1,1 51-15,0-76 32,-25 1-17,74 124 1,1-75 0,49 50-1,25 50-15,-124-149 16,24 49-1,-24-49 1,0 25 0,0-26 15,-25 26-31,49 0 16,-49-25-1,25-25 1,0 49 15,-25-24 0</inkml:trace>
  <inkml:trace contextRef="#ctx0" brushRef="#br0" timeOffset="103246.553">21555 13395 0,'-25'0'0,"50"0"63,0 0-32,49 0-15,-49 0-16,25 0 15,0 0 1,-26 0 0,26 0-1,-25 0 1,74 0-16,-49 0 15,-26 0 1,1 0 15,-25-50 204,0-24-220,-49 24-15,49 25 16,0-25 0,0 1-16,0-1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3.11512" units="1/cm"/>
          <inkml:channelProperty channel="Y" name="resolution" value="30.84337" units="1/cm"/>
          <inkml:channelProperty channel="T" name="resolution" value="1" units="1/dev"/>
        </inkml:channelProperties>
      </inkml:inkSource>
      <inkml:timestamp xml:id="ts0" timeString="2019-03-11T08:01:29.4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9277 7466 0,'0'75'188,"0"-26"-173,25-24-15,-25 74 16,25-24-16,-25-51 15,0 125 1,0-74 0,0-1-16,0-24 15,49 24-15,-49-49 0,0 25 16,25 49 0,-25-50-1,0 1 1,25 24-1,-25-24-15,0-25 16,25 0 0,-25 49-1,24 0 1,1-24 0,-25-25-1,0 0 1,0-1-16,0 1 15,0 25 1,25 0 0,-25-26-1,0 1 1,25 25 15,-25-25 0,0-1 1,0 1-17</inkml:trace>
  <inkml:trace contextRef="#ctx0" brushRef="#br0" timeOffset="1733.5689">9277 7417 0,'25'-25'16,"0"25"-16,49 0 16,-24 0-1,-26 0 1,125 0 0,-50 0-1,-74 0-15,124 0 16,-50 0-1,-49 0 1,0 0 0,49 0-1,-50 0 1,-24 0-16,25 0 16,-1 0-1,1 0 1,74 0-1,-25 0 1,100 0 0,-26 0-16,-74 0 15,50 0 1,-49 0 0,-76 0-1,51 0 1,24 0-16,-74 0 31,0 0-31,74 0 16,-74 0-1,24 0 1,-24 0 15,0 0-31,0 0 16,-1 25 140,-24 24-140,-24 125-1,24-125 1,0 51-16,0-26 16,0 25-1,0 1 1,0-51-16,0 26 15,0-26 1,0 1 0,0 24-1,0 25 1,0-74 0,0 50-16,0-1 15,0 0 1,24-49-1,-24 50 1,0-26 0</inkml:trace>
  <inkml:trace contextRef="#ctx0" brushRef="#br0" timeOffset="3053.5483">9624 9079 0,'25'0'93,"49"0"-93,-24 0 16,-25 0-16,24 0 16,1 0-16,74 0 15,-74 0 1,123 0-1,-98 0 1,-1 0 0,1 0-16,24 24 15,-74-24 1,74 0 0,-50 0-1,-24 0 1,50 0-1,-26 0-15,-24 0 16,49 0 0,1 0-1,-26 0 1,1 0 0,49 0-1,-49 0-15,49 0 16,0 0-1,-74 0 1,0 0 0,0 0-1,-25-24 1,25 24-16,-1 0 16,1-25-1,25 25 32,-25 0-31</inkml:trace>
  <inkml:trace contextRef="#ctx0" brushRef="#br0" timeOffset="5031.9846">9376 8260 0,'25'0'47,"25"0"-31,-26 0-1,26 0-15,-25 0 16,24 0 0,-24 0-1,25 0 1,-25 0-16,-1 0 15,26 50-15,0-50 0,-1 0 16,-24 0-16,25 0 16,-26 0-16,26 0 15,-25 0 1,25 0-16,-26 0 16,51 0-16,-50 0 15,24 0 1,1 0-16,-1 0 15,26 0 1,-50 0 0,74 24-1,-74-24 1,-1 0-16,26 0 0,0 25 16,-1-25-16,-24 0 15,0 0-15,24 0 16,-24 0-16,0 0 15,0 0 1,0 0-16,24 0 16,-24 0-16,25 0 0,-1 0 15,1 0-15,-25 0 16,24 0-16,1 0 16,0 0-1,-1 0 1,-24 0-16,0 0 31,0 0 16,-1 0-31,1 0-1,0 0-15,0 0 16,0 0-1,-1 0 1,1 0 0,0 0-1,25 0-15,-26 0 110,1 0-95</inkml:trace>
  <inkml:trace contextRef="#ctx0" brushRef="#br0" timeOffset="6480.1088">10492 8334 0,'0'25'141,"0"0"-126,0 25-15,0-1 16,0-24 0,0 25-1,0-26 1,-24 1-16,24 0 15,0 0 17,0 0-17,0-1 1,0 1 0,0 0-1,0 25 16,0-26-31,0 26 16,0-25 0,0 24-16,0-24 15,0 25 1,0-25 46</inkml:trace>
  <inkml:trace contextRef="#ctx0" brushRef="#br0" timeOffset="9911.4635">9823 8806 0,'74'0'157,"-49"0"-142,99 0-15,-99 0 32,0 0-32,-1 0 109,1 0-93</inkml:trace>
  <inkml:trace contextRef="#ctx0" brushRef="#br0" timeOffset="10663.4516">10046 8632 0,'0'25'125,"0"24"-110,0-24-15,0 50 16,0-26 0,0 1-1,0-25 1,0-1-1</inkml:trace>
  <inkml:trace contextRef="#ctx0" brushRef="#br0" timeOffset="11813.4708">10939 8558 0,'25'0'125,"-25"24"-110,24 51 1,-24-26 0,0 1-16,0 0 15,0-1-15,25-24 16,-25 0-1,25 0 1,-25-1 31,25-24-31</inkml:trace>
  <inkml:trace contextRef="#ctx0" brushRef="#br0" timeOffset="12678.1068">10616 8781 0,'25'-25'94,"0"25"-78,49 0-16,-74-25 15,100 25 1,-1-25 0,-74 25-1,24 0-15,-24 0 16,0 0 0,0 0-1,-1 0 1</inkml:trace>
  <inkml:trace contextRef="#ctx0" brushRef="#br0" timeOffset="13421.1011">10691 8607 0,'49'0'47,"-24"0"-32,25 0-15,-25 25 16,24 0 0,-24 0-1,0-25 1,-25 24-16,25-24 16,-25 25-1,24-25 1</inkml:trace>
  <inkml:trace contextRef="#ctx0" brushRef="#br0" timeOffset="14301.226">11112 8582 0,'0'25'110,"0"0"-95,-24 25 1,-1 24 0,0-49-1,25 0-15,-50 24 16,26 1 0,-26 24-1,25-24 1,0-25-1,25 0 1</inkml:trace>
  <inkml:trace contextRef="#ctx0" brushRef="#br0" timeOffset="38588.4857">16446 6846 0,'24'0'16,"1"-25"0,25 25 296,-25 0-296,-1 25-1,-24 0 1,0 49 0,0-49-16,0 50 15,0-26 1,0-24-1,0 0 17,0 0 15,0 24-32,0 1 1,0-25-1</inkml:trace>
  <inkml:trace contextRef="#ctx0" brushRef="#br0" timeOffset="40444.4188">13519 10889 0,'0'-25'15,"0"1"17,0-1-17,0 0-15,24 0 16,26 0-1,-25 1 1,24-1 0,-24-25-1,0 25 1,-25 1-16,25-1 16,0 25 93,-1 0-93,26 0-16,24 0 15,-74 25 126,0-1-126,-24 1 1,24 0-16,-25 0 16,0 24-1,0-49 1,-24 75 0,49-50-16,-25-25 15,0 24-15,25 1 16,-25 0-16,0 0 15,1 0 17,24-1-32,-25-24 15,25 25 1,0 0 31,25-25 62,24 0-93,26 0-1,-51 0-15,26 0 16,-25 0 0</inkml:trace>
  <inkml:trace contextRef="#ctx0" brushRef="#br0" timeOffset="42364.049">19000 11063 0,'0'-50'63,"25"50"-48,-25-25 1,50 25 15,24 0 110,-49 0-110,0 0-31,-25 25 63,0 0-48,0 25 1,0-26 0,-25 1-1,0 0 1,-74-25-16,74 25 15,0-25 1,1 25 0,-1 0-1,50-25 142,-1 0-157,1 0 15,0 0 1,0 0 46,0 0-46,-1 24-16,1 1 16,0 0-1,0 0 1,0 0 31,-1-1-32,-48 1 63,-26-25-62,0 50-16,26-50 16,-26 0-16,25 0 15,0 0 1,1 0 0,-1 0 30</inkml:trace>
  <inkml:trace contextRef="#ctx0" brushRef="#br0" timeOffset="44228.0278">10840 7665 0,'-25'24'63,"25"1"-48,-50 74 1,25-74-16,25 0 15,0 0 1,-24 24 0,-1-24-16,0 0 15,0 25 1,25-1 0,0 1-1,0-25 1,0 0-1,0-1-15,0 1 79,25-25-64,49 0 1,-24 0-1,-25 0-15,74 0 16,-49 0 0,-26 0-1,26 0 1</inkml:trace>
  <inkml:trace contextRef="#ctx0" brushRef="#br0" timeOffset="44911.3638">10864 8037 0,'0'25'62,"0"-1"-46,0 51-16,0-50 16,0 24-1,-49 26 1,49-51-16,-25 1 62</inkml:trace>
  <inkml:trace contextRef="#ctx0" brushRef="#br1" timeOffset="77758.4914">9723 8880 0,'-24'0'234,"24"25"-202,0 0-17,0-1 1,0 1-16,0 0 16,0 0-1,0 0 1,0 0-1,0-1-15,0 1 16,0 0 0,24 0-1,-24 0 1,0-1 0,0 1-1,0 0 1,25-25-1,-25 50 282,25-50-281,0 0 0,-25 24-1,25-24-15,-25 25 16,0 0 31,0 0-32,24-25-15,-24 25 16,0-1 15,25-24-31,0 50 31,-25-25-15,0 0 0,25-1-1,0 1 1,-25 0 0,24-25-1,1 25 1,0 0 15,25-1 0,-25-24-15,-1 0 15,-24 25-15,25-25-1,0 25-15,0-25 16,0 0 0,-1 0-1,1 0 1,25 0 0,-1 0-1,-24 0 1,0 0-1,25 25-15,-26-25 16,51 0-16,-50 0 0,24 0 16,-24 49-16,49-49 15,-49 0 1,0 0 0,0 0-16,0 0 46,-1 0-30,1 0 0,0 0-1,25 0 1,-26 0-16,26 0 16,-25 0-16,24 0 15,-24 0-15,25 0 16,-25 0-16,24 0 15,-24 0 1,25 0 31,-25 0-31,-1 0-16,1 0 15,25 0 1,-25 0 15,24 0-31,-24-24 16,25 24-1,-26 0 1,1 0 0,0 0-1,25 0-15,-26 0 16,26 0-1,-25 0 1,0 0-16,-1 0 16,1 0-16,0 0 15,0 0 1,0 0 31,-1 0-16,1 0 0,0 0 16,0 0-31,0 0-1,-1 0 17,1 24 15,0 1 46,0 0-46,-25 0-31,0 0 15,0 24-31,0 1 47,0-25-31,0 24-1,0-24 1,0 25 46,0-25-30,25-25-17,-25 24 32,25 26-31,-25-75 484,-25 25-485,0-25 1,25 1 15,0-1-15,0 0 31,0 0-47,0 0 15,0 1 17,-25 24-17,0-25 235,0 25-250,1 0 31,-1 0 1,-25 0 15,75-25 281,25 25-328,-1-25 15,-49 0-15,50 25 16,-25 0 31</inkml:trace>
  <inkml:trace contextRef="#ctx0" brushRef="#br1" timeOffset="79543.2827">12005 10096 0,'50'0'93,"-25"0"-77,24 0 0,1 0-1,-25 0 1,0 0-16,0-25 219,-1 25-204,1 0 1,0-25-1,0 25 17,-25 25 171,-25-25-188,0 74-15,0-49 16,25 25 0,-24-50-1,24 49 32,-25-49-31,0 50-16,25-25 15,0 24 17,0-24 30,0 0 63,-25-25-109,-49-50-16,74 1 15,-25 49 1,0-50-16,0 25 16,0-24-1</inkml:trace>
  <inkml:trace contextRef="#ctx0" brushRef="#br1" timeOffset="96502.2468">15553 8285 0,'-25'0'109,"0"0"-93,-25 0 15,26 0-15,-26 0-16,25 0 15,0 0 17,0 0-17,1 0-15,-26 0 16,-24-25 0,-1 0-1,50 25 1,1 0-16,-1-25 15,0 25 1,25-24 15,-50 24-15,1-25 15,24 0 47,25 0-62,-25 25-16,0-25 16,25 1-1,0-1 1,-24 25-1,-1-25-15,25 0 16,0-25 0,-25 1-1,25 24 1,-74-49 0,24 24-1,0-24-15,-24-26 16,49 51-1,-24-1 1,-1 1 0,25-1-1,0 0 1,-24 1-16,24 24 16,0 0-1,-49-74 1,49 99-1,0-74 1,-25 24-16,26 25 16,-26-49-1,-24 24 1,24 0 0,-49-24-1,-25 0 1,124 49-16,-75 0 15,51 0 1,-1 0 0,-74-24-1,24-1 1,50 50 0,-124-99-16,50 49 15,50 26 1,-1 24-1,-49-50 1,74 25 0,-74 0-1,-50 1-15,99-1 16,-123-25 0,98 50-1,51 0 1,-26 0-1,0 0-15,50-25 16,-74 25 0,49 0-1,-25 0 1,26 0 0,-1 0 15,-25 0-31,1 0 15,-1 0 1,0 0 0,1 0-1,-1 0 1,1 0 359,49 25-359,-25 0-16,25 0 15,-25 0 1,25-1-1,0 26 1,-25 0-16,0 24 31,1-49-31,24 0 16,0-1 0,0 26-1,-50 24 1,50-49-16,-25 25 15,25-25 1,-25-1 0,1 51-1,-1-26 1,25 1 0,-25-25-1,0 0 1,25 0-16,-25-1 15,25 1 1,0 0 15,0 0-15,0 0 0,-24-25-16,24 24 15,0 1 1,0 0-1,-25 0 1,0 0 0,25-1-1,0 1 32,-50-50 156,50 1-187,-25-1 0,25-25-16,0 25 15,0-24 1,0 24-1,0 0 1,0 0-16,25 25 234,0 0-202,0 0 15,0 0-32,49 0-15,-24 0 16,-25 0-1,-1 0 1,1 0-16,0 0 31,0 0-31,0 0 94,-50 0 47,0 25-126,0 0 1,-24-25-16,24 50 16,-25-50-1,25 24 1,1-24-1,-1 0-15,0 50 16,-25-25 0,25-25-1,-24 25 1</inkml:trace>
  <inkml:trace contextRef="#ctx0" brushRef="#br1" timeOffset="98508.6315">14238 9649 0,'25'25'156,"-1"-25"-125,1 0-15,0 0-16,25-25 15,-1 0 1,1 25 0,74-49-1,-74 24 1,148-50-16,-124 51 16,26-26-1,73 25 1,-123 0-1,-25 25 1,74-24 0,-74-26-16,0 50 15,24 0 1</inkml:trace>
  <inkml:trace contextRef="#ctx0" brushRef="#br1" timeOffset="143731.6763">10964 13717 0,'0'-25'47,"0"-24"-32,-25 49 1,25-25 15,-25 0-31,0 25 16,-24 0-16,-1-50 16,0 26-1,-24 24 1,0-50-1,-1 0-15,26 50 16,24-49 0,-50 49-1,51 0 1,-1 0 0,0-25-16,0 25 15,-24-25 1,24 25 15,0 0 0,0 0-31,-49 0 16,-1 0 0,50 0-1,-74 0 1,-50 25-1,50 49 17,74-49-32,-24-25 15,24 0 1,-74 75 0,24-75-1,26 74 1,-26 50-16,26-50 15,-1 50 1,-24 50 0,24-75-1,-24 75 1,74-149 0,-25 0-16,0 74 15,0-25 1,25-24-1,0 24 1,0 25 0,0-24-1,0-50-15,25 99 16,-25-50 0,99 100-1,-74-1 1,50-73-1,-26 73-15,75-24 16,-74-75 0,24 1-1,-24-26 1,-50-24 0,74 25-1,-24-1-15,-25-24 16,24 25-1,26-1 1,-51-24 0,1-25-1,25 25 1,-25 0 0,-1 0-16,51-25 15,24 49 1,0-24-1,1-25 1,-51 0 0,125 0-16,-1 0 15,-123 0 1,124 0 0,-26 0-1,-48 0 1,-1 0-16,-74-25 47,0 1-47,24-76 15,26 51 1,24-26 0,25-74-16,-99 75 15,99-50 1,-75 74-1,-49-49 1,75-50 0,24 100-1,-99 24-15,0-49 32,25 24-32,-25-49 15,0-25 1,0 49-1,0 50 1,0-123-16,0 123 16,0-25-1,-50-74 1,0 50 0,26 74-1,-1-50 1,-25-24-16,25 24 15,-49-49 1,49 24 0,25 51-1,-74-26 1,49-24-16,0-1 16,-24 1-1,24 24 1,25 1-1,-50-26 1,25 50 0,25 1-16,-49-26 15,24-24 1,25 49 15,-50 0-15,50-25-1,-24 50 1,-1 0 15,0-24-15,0 24 31,0 0-32,-24-50 1,24 50 0,0 0-1,0-25 1,0 25-16,1 0 16,-1 0 15,0 0-16,0 0 1,0 0 0,1 0-16,-26 0 15</inkml:trace>
  <inkml:trace contextRef="#ctx0" brushRef="#br1" timeOffset="146478.7338">15900 13866 0,'-50'-25'0,"1"25"16,-51 0-1,1-25 1,-347-49-16,74 49 15,248 0 1,-100 0 0,51 25-1,148 0 1,-74 0 0,49 0-16,-24 25 15,24 0 1,-49 49-1,49-49 1,1 0 0,-1 25-1,0-26-15,1 26 0,-50-25 16,74 24-16,-25 26 16,1-1-16,-1 1 15,50-51-15,-50 51 16,26-1-1,24-49-15,0 0 32,0 0-17,0 99 1,0-75 0,0-24-16,0 50 15,0-26-15,0 1 0,0 24 16,0 1-16,49 49 15,-49-75-15,0 26 16,25-1 0,-25 25-16,0-49 15,0 24-15,0 1 16,25-50-16,-25-1 16,49 26-16,-49 0 0,25-26 15,0 26 1,0 0-16,0-50 15,-25 24 79,24-24-78,1 0 15,0 25-31,74-25 16,0 50-16,-49-50 15,0 0 95,24 0-95,0-25-15,-49 25 16,99-25-16,25 0 16,-50-24-1,-74 24-15,74 25 16,-24-25-16,-50 25 15,-1-25 1,26 1-16,-25-1 0,24 0 16,26 0-16,-50-24 15,-1 49-15,1-25 16,0 0-16,25 0 16,-50-24-1,24 24-15,1 0 16,0-25-16,0 26 0,49-26 15,-74 25-15,50-49 16,-1 24-16,1 0 16,-25 26-1,-25-1 79,0-25-94,0 1 16,0 24-16,0-25 15,0 25-15,0-49 94,0 0-78,0 49-16,0 0 15,0-74 1,0 74 0,0 0-16,0 0 15,25-24 1,0 24-16,-25 0 15,0-24 1,0-1 0,0 0-1,0 25 1,0-24-16,0 24 47,0-49-32,-25 24 1,25 25 0,0 0-16,0 1 15,0-26 1,0 25 31,-50 0-32,50 1 17</inkml:trace>
  <inkml:trace contextRef="#ctx0" brushRef="#br1" timeOffset="180198.2379">15553 8508 0,'-25'25'187,"25"24"-171,-25 1 0,0-25-1,25 49-15,-25-49 16,1 0 0,-1 49-1,-25 1-15,0-26 16,26-49 31,-1 75-32,-25-50 17,1 24-32,-26 1 15,50-1 1,-49-24-1,24 74 1,-24-74 0,0 50-16,24-26 31,25-24-15,-24-25-16,-1 74 15,0-74 1,26 0 46,-26 50-46,-49 0-16,24 24 16,-123 25-1,148-74 1,-24-25-16,-25 74 15,74-74 1,-149 100 0,25-1-1,75-74-15,-149 74 16,-25 25 0,124-50-1,0 26 1,-199 48-1,199-98 1,50 0-16,-125 49 16,150-74 15,-51 49-31,26-49 16,0 0-1,-1 49-15,-49 1 16,75-75-1,-51 24 1,-24 51 0,50-50-1,-50 74 1,25-50-16,24-24 16,1 25-1,-50 24 1,99-24-1,-49 24 1,49-74 0,0 25 31,25 0-47,-25 24 15,0 26 1,25-50 62,0 24-62,-49 1-16,24-1 15,25 1-15,0 0 16,-74 49-1,74-49 1,0-26 0,0 51-1,0-26 1,0-24 0,-25 50-1,25-51-15,-25 51 16,25-50-1,-50 99 1,50-75-16,-24-24 16,24 25-1,0-1 1,0-24 0,-25 25-1,25-26 1,0 1 15,0 0-15,0 0-1,0 25 1,-25-26 0,25 1-1,0 0 188,-25-75-187,25 26 0,-49-26-1,49 0 1,-25-24-16,25 24 15,-25 50 1,25-25 0,-25 1-1,25-1 1,0 0-16,0 0 31,0 0-31,0-24 16,0 24-1,0 0 1,0 0 15,25 1 47,0 24-46,0 0-17,24 0 1,-24 0 0,49 0-1,-24 0 1,-25 0-16,0 24 15,24-24 1,-24 25 0,25 0-1,-26 0 1,1-25 15,-25 49 157,-49 1-173,-1 0 1,25 24 0,0-74-1,1 50 1,-26-26-1,25-24 1,25 25 0,-25 25 15,25-25-31,-24-25 16,-1 25-1,0-1 95,0 1-95,75-25 1188,-1 0-1203</inkml:trace>
  <inkml:trace contextRef="#ctx0" brushRef="#br1" timeOffset="193870.251">14163 14709 0,'-24'0'156,"-26"0"-140,25 0-16,0 0 31,-49 0-31,49 0 15,-24 0 1,-26 0 0,-24 0-1,49 0 1,-24 0-16,24 0 16,-24 0-16,0 0 0,-26 0 15,-73 0 1,24 0-1,99 0 1,1 0 0,-1 0 31,-24 0-32,49 0 1,-25 0-1,1 0-15,-1 0 16,-49 0 0,24 0-1,-49-25 1,-25 25 0,75 0-1,-50 0-15,0 0 16,25 0-1,24 0 1,26 0 62,24 0-78,-25 0 16,1 0-16,-1 0 15,-24-24 1,49 24 0,0 0-1,-49 0 282,74-50-281,-75 25-16,75 0 15,-25 1-15,25-1 16,-49-25 0,24 1-1,0-26 1,25 50 0,-49-49-1,49 49 1,0 75 187,0-1-187,0-24-16,24 25 15,-24-1 1,0 26-1,0-50-15,25 24 16,-25-24 62,0 25-78,50-26 16,-50 26-1,0-25 1,99 99 172,-49-50-173,-25-24-15,-25 99 16,49-100-16,-49 1 15,25-50 1,-75-25 93,26-25-109,-76 1 16,51-26-16,24 51 16,25-51-1,-25-24-15,0 99 63,0 0-48,25-50-15,-24 26 32,24-26 30,0 25-46,0-24-1,0-1 1,0-74 0,74 25-1,-74-25 1,50 74-16,-50 0 16,0 26 77,24 24 1,1 0-94,0 0 16,0 0-16,0 0 15,24 0 1,26 0 0,-50 0-16,-1 0 15,1 0 32,0 0-31,0 24-1,0-24 1,-25 25 0,0 50 77,0-1-30,0-49-63,-25 25 15,25-26-15,-75 76 16,51-51 0,-26 26-1,25 24 1,25-74 0,-25-25-1,-24 0-15,49 49 31,0 1-15,-25-1 0,25-24-1,0 25-15,0-25 32</inkml:trace>
  <inkml:trace contextRef="#ctx0" brushRef="#br1" timeOffset="195494.5947">13915 15429 0</inkml:trace>
  <inkml:trace contextRef="#ctx0" brushRef="#br1" timeOffset="210797.3864">10319 13444 0,'0'-25'172,"-25"25"-140,0 0-17,25-24 1,-25 24 15,1 0 16,-1 0-47,0 0 16,0 0 15,0 0-16,1 0-15,-1 0 16,-25 0 0,25 0 31,0 24 171,25 1-202,0 0-16,0 25 16,0-26-1,0 1 1,0 0-16,0 0 15,0 0 1,0 24 0,0-24-16,0 0 15,0 0 1,50-1 0,-50 1-16,0 50 15,0-51 1,25 51-1,-25-50 17,25 24-17,0-24 1,-1 25 15,1-50-15,-25 24-1,0 26 1,25-50-16,0 25 31,24-25-15,-24 49 0,50-24-1,-51-25-15,26 25 0,-25 0 16,24-25 15,-24 0 110,0-50-110,0 25-31,-25-24 16,0 24-1,0 0 1,0-24-16,0-1 15,0 25 1,0 0 0,0 1-1,0-1-15,0-25 16,0 25-16,-25-24 47,25 24-32,-25 0 64,0 0-64,25 1 16,0-26 1,0 25 15,0-24-32,0 24 1,-24 0-1,24 0-15,0 0 16,0-24 62,-25 49-62,0-25-16,0 25 47,0-25 62,1 25-93</inkml:trace>
  <inkml:trace contextRef="#ctx0" brushRef="#br1" timeOffset="213386.2124">14337 13469 0,'0'0'0,"-25"0"0,-49 0 15,49 0 32,0 25-31,0-25-1,25 25-15,-49-1 16,49 1 0,-25-25-1,25 50 1,0-25-16,-25 24 16,25 26-1,0-51 1,0 51-1,0-1 1,0-49-16,0 49 16,0-24-1,25-50 1,0 0 0,-25 25-1,25-25 1,24 25-16,-24-1 15,0-24 1,0 0 0,24 25-1,-24-25 1,25 25 0,-1-25-16,-24 0 15,25 0 1,-25 0 46,-1 0-62,-24-25 16,25-24-16,0 24 16,-25 0-1,25 0 1,-25 0-1,0 1 1,0-26-16,0 0 16,0 26-1,-25-76 1,0 26 0,0 24-1,-24 26-15,24-1 31,0 0-15,0 0 0,-24 0-1,-1 25 1,0-49-16,1 24 31,24 25-15,0 0-1,25-25 1,0 0 31</inkml:trace>
  <inkml:trace contextRef="#ctx0" brushRef="#br1" timeOffset="216157.7887">9847 13990 0,'0'-25'172,"-49"99"-156,24-49 0,25 0-16,-50 0 15,50 24 1,-49 1-1,49 24-15,-50-49 0,25 25 16,1 0-16,-1-26 16,-25 51-16,50-26 15,-49 26-15,49-50 16,-25 49 0,0-49-16</inkml:trace>
  <inkml:trace contextRef="#ctx0" brushRef="#br1" timeOffset="217108.9955">9575 14486 0,'24'0'16,"1"0"0,50 0-1,-75 50 1,49-26-1,1 26-15,-1 24 0,-24-74 16,25 50 0,-1 24-1,26 1 1,-50-26 0,0-49-16</inkml:trace>
  <inkml:trace contextRef="#ctx0" brushRef="#br1" timeOffset="218302.0454">10393 14610 0,'25'25'172,"-25"0"-172,0 24 15,25-24 1,-25 0-1,0 0 1,25 49 0,-1-49-16,-24 0 0,0-1 31,0 1-15,0 0-1,0 0 1,25-25 31,-25 49 62,0-24-93,-25 25-1,-49-1-15,49-24 16,-99 124 0,-25 25-1,125-149 1,-1-1-1,-25 1 1,50 0 0</inkml:trace>
  <inkml:trace contextRef="#ctx0" brushRef="#br1" timeOffset="219189.5081">10344 15329 0,'24'-25'0,"1"25"16,0 0-1,0 0 1,24 0-16,26 25 16,-50 0-1,-25 0 1,24 25 0,51 49-16,24-25 31,-74-24-31,74 74 15,25-25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D02-E259-47D3-97E7-7666B0EBA225}" type="datetimeFigureOut">
              <a:rPr lang="th-TH" smtClean="0"/>
              <a:pPr/>
              <a:t>11/03/62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AEB-0DB8-4466-A0DE-68979075E4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D02-E259-47D3-97E7-7666B0EBA225}" type="datetimeFigureOut">
              <a:rPr lang="th-TH" smtClean="0"/>
              <a:pPr/>
              <a:t>11/03/62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AEB-0DB8-4466-A0DE-68979075E4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D02-E259-47D3-97E7-7666B0EBA225}" type="datetimeFigureOut">
              <a:rPr lang="th-TH" smtClean="0"/>
              <a:pPr/>
              <a:t>11/03/62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AEB-0DB8-4466-A0DE-68979075E4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D02-E259-47D3-97E7-7666B0EBA225}" type="datetimeFigureOut">
              <a:rPr lang="th-TH" smtClean="0"/>
              <a:pPr/>
              <a:t>11/03/62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AEB-0DB8-4466-A0DE-68979075E4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D02-E259-47D3-97E7-7666B0EBA225}" type="datetimeFigureOut">
              <a:rPr lang="th-TH" smtClean="0"/>
              <a:pPr/>
              <a:t>11/03/62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AEB-0DB8-4466-A0DE-68979075E4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D02-E259-47D3-97E7-7666B0EBA225}" type="datetimeFigureOut">
              <a:rPr lang="th-TH" smtClean="0"/>
              <a:pPr/>
              <a:t>11/03/62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AEB-0DB8-4466-A0DE-68979075E4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D02-E259-47D3-97E7-7666B0EBA225}" type="datetimeFigureOut">
              <a:rPr lang="th-TH" smtClean="0"/>
              <a:pPr/>
              <a:t>11/03/62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AEB-0DB8-4466-A0DE-68979075E4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D02-E259-47D3-97E7-7666B0EBA225}" type="datetimeFigureOut">
              <a:rPr lang="th-TH" smtClean="0"/>
              <a:pPr/>
              <a:t>11/03/62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AEB-0DB8-4466-A0DE-68979075E4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D02-E259-47D3-97E7-7666B0EBA225}" type="datetimeFigureOut">
              <a:rPr lang="th-TH" smtClean="0"/>
              <a:pPr/>
              <a:t>11/03/62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AEB-0DB8-4466-A0DE-68979075E4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D02-E259-47D3-97E7-7666B0EBA225}" type="datetimeFigureOut">
              <a:rPr lang="th-TH" smtClean="0"/>
              <a:pPr/>
              <a:t>11/03/62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AEB-0DB8-4466-A0DE-68979075E4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D02-E259-47D3-97E7-7666B0EBA225}" type="datetimeFigureOut">
              <a:rPr lang="th-TH" smtClean="0"/>
              <a:pPr/>
              <a:t>11/03/62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AEB-0DB8-4466-A0DE-68979075E4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ED02-E259-47D3-97E7-7666B0EBA225}" type="datetimeFigureOut">
              <a:rPr lang="th-TH" smtClean="0"/>
              <a:pPr/>
              <a:t>11/03/62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AAEB-0DB8-4466-A0DE-68979075E4A5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14348" y="5387999"/>
            <a:ext cx="7772400" cy="1470025"/>
          </a:xfrm>
        </p:spPr>
        <p:txBody>
          <a:bodyPr/>
          <a:lstStyle/>
          <a:p>
            <a:r>
              <a:rPr lang="en-US" dirty="0" smtClean="0"/>
              <a:t>TREE</a:t>
            </a:r>
            <a:endParaRPr lang="th-TH" dirty="0"/>
          </a:p>
        </p:txBody>
      </p:sp>
      <p:pic>
        <p:nvPicPr>
          <p:cNvPr id="4" name="รูปภาพ 3" descr="japan-trees_0042586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ต้นไม้ทวิภาค</a:t>
            </a:r>
            <a:endParaRPr lang="th-TH" dirty="0"/>
          </a:p>
        </p:txBody>
      </p:sp>
      <p:pic>
        <p:nvPicPr>
          <p:cNvPr id="5" name="ตัวยึดเนื้อหา 4" descr="fig2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2428868"/>
            <a:ext cx="4143404" cy="2698878"/>
          </a:xfrm>
        </p:spPr>
      </p:pic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00562" y="1600200"/>
            <a:ext cx="4286280" cy="4525963"/>
          </a:xfrm>
        </p:spPr>
        <p:txBody>
          <a:bodyPr/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ต้นไม้ทวิภาค คือส่วนหนึ่งของ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/>
            </a:r>
            <a:br>
              <a:rPr lang="en-US" dirty="0" smtClean="0">
                <a:latin typeface="CordiaUPC" pitchFamily="34" charset="-34"/>
                <a:cs typeface="CordiaUPC" pitchFamily="34" charset="-34"/>
              </a:rPr>
            </a:br>
            <a:r>
              <a:rPr lang="en-US" dirty="0" smtClean="0">
                <a:latin typeface="CordiaUPC" pitchFamily="34" charset="-34"/>
                <a:cs typeface="CordiaUPC" pitchFamily="34" charset="-34"/>
              </a:rPr>
              <a:t>Binary Tree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ที่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ลูกต้องแสดงอย่างชัดเจนว่าเป็นลูกทางซ้าย หรือขวา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Binary Tree</a:t>
            </a:r>
            <a:endParaRPr lang="th-TH" dirty="0"/>
          </a:p>
        </p:txBody>
      </p:sp>
      <p:pic>
        <p:nvPicPr>
          <p:cNvPr id="5" name="ตัวยึดเนื้อหา 4" descr="FullBinarytree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69509"/>
            <a:ext cx="4038600" cy="1587345"/>
          </a:xfrm>
        </p:spPr>
      </p:pic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ต้นไม้ที่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ภายในทุก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มีดีกรีเท่ากับ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2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Binary Tree</a:t>
            </a:r>
            <a:endParaRPr lang="th-TH" dirty="0"/>
          </a:p>
        </p:txBody>
      </p:sp>
      <p:pic>
        <p:nvPicPr>
          <p:cNvPr id="5" name="ตัวยึดเนื้อหา 4" descr="CompleteBinarytree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79420"/>
            <a:ext cx="4038600" cy="1967523"/>
          </a:xfrm>
        </p:spPr>
      </p:pic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ต้นไม้ที่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ภายในทุก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มีดีกรีเท่ากับ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2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และ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ใบทุก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อยู่ในระดับเดียวกัน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Binary Tree</a:t>
            </a:r>
            <a:endParaRPr lang="th-TH" dirty="0"/>
          </a:p>
        </p:txBody>
      </p:sp>
      <p:pic>
        <p:nvPicPr>
          <p:cNvPr id="5" name="ตัวยึดเนื้อหา 4" descr="BalancedTre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714488"/>
            <a:ext cx="3990975" cy="2152650"/>
          </a:xfrm>
        </p:spPr>
      </p:pic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043114"/>
          </a:xfrm>
        </p:spPr>
        <p:txBody>
          <a:bodyPr/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ต้นไม้ทวิภาคที่ความสูงของต้นไม้ย่อยทางขวาของ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ใดๆ ต่างจากความของสูงของต้นไม้ย่อยทางซ้ายของ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เดียวกัน ไม่เกิน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1</a:t>
            </a:r>
          </a:p>
        </p:txBody>
      </p:sp>
      <p:sp>
        <p:nvSpPr>
          <p:cNvPr id="6" name="ตัวยึดเนื้อหา 3"/>
          <p:cNvSpPr txBox="1">
            <a:spLocks/>
          </p:cNvSpPr>
          <p:nvPr/>
        </p:nvSpPr>
        <p:spPr>
          <a:xfrm>
            <a:off x="357158" y="4214818"/>
            <a:ext cx="4038600" cy="183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ต้นไม้ย่อยจาก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4 </a:t>
            </a: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คือ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SubRoot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 1 </a:t>
            </a: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และ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SubRoot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 7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</a:b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SubRoot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 1 </a:t>
            </a: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สูง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2 </a:t>
            </a: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และ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</a:b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SubRoot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 7 </a:t>
            </a: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สูง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2 </a:t>
            </a:r>
          </a:p>
        </p:txBody>
      </p:sp>
      <p:sp>
        <p:nvSpPr>
          <p:cNvPr id="7" name="ตัวยึดเนื้อหา 3"/>
          <p:cNvSpPr txBox="1">
            <a:spLocks/>
          </p:cNvSpPr>
          <p:nvPr/>
        </p:nvSpPr>
        <p:spPr>
          <a:xfrm>
            <a:off x="4214810" y="4214818"/>
            <a:ext cx="4038600" cy="183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ต้นไม้ย่อยจาก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1 </a:t>
            </a: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คือ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SubRoot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 0 </a:t>
            </a: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และ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SubRoot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 2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SubRoot0 </a:t>
            </a: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สูง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0 </a:t>
            </a: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และ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SubRoot2 </a:t>
            </a: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สูง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โครงสร้างข้อมูลของต้นไม้ทวิภาค</a:t>
            </a:r>
            <a:endParaRPr lang="th-TH" dirty="0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แบบหน่วยเก็บข้อมูล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(Continuous Storage)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แบบแถวลำดับ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(Array-Based)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แบบตัวชี้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(Pointer-Based)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โครงสร้างข้อมูลของต้นไม้ทวิภาค</a:t>
            </a:r>
            <a:br>
              <a:rPr lang="th-TH" dirty="0" smtClean="0">
                <a:latin typeface="CordiaUPC" pitchFamily="34" charset="-34"/>
                <a:cs typeface="CordiaUPC" pitchFamily="34" charset="-34"/>
              </a:rPr>
            </a:br>
            <a:r>
              <a:rPr lang="th-TH" dirty="0" smtClean="0">
                <a:latin typeface="CordiaUPC" pitchFamily="34" charset="-34"/>
                <a:cs typeface="CordiaUPC" pitchFamily="34" charset="-34"/>
              </a:rPr>
              <a:t> แบบหน่วยเก็บข้อมูล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(Continuous Storage)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ตัวยึดเนื้อหา 5" descr="CompleteBinaryTree_1000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571612"/>
            <a:ext cx="3924300" cy="2371725"/>
          </a:xfrm>
        </p:spPr>
      </p:pic>
      <p:sp>
        <p:nvSpPr>
          <p:cNvPr id="5" name="ตัวยึดเนื้อหา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043246"/>
          </a:xfrm>
        </p:spPr>
        <p:txBody>
          <a:bodyPr>
            <a:normAutofit lnSpcReduction="10000"/>
          </a:bodyPr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ใช้แถวลำดับ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1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มิติสำหรับจัดเก็บข้อมูล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แถวลำดับตำแหน่งที่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1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เก็บ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Root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แถวลำดับตำแหน่งที่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1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เก็บ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ลูกทางซ้ายและ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ลูกทางขวา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แถวลำดับที่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0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ใช้เก็บจำนวน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ของต้นไม้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/>
        </p:nvGraphicFramePr>
        <p:xfrm>
          <a:off x="2333652" y="5250200"/>
          <a:ext cx="6096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41844" y="5786454"/>
            <a:ext cx="97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1170838" y="5214950"/>
            <a:ext cx="82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2357422" y="4214818"/>
            <a:ext cx="5643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#define MAXNODE 32</a:t>
            </a:r>
          </a:p>
          <a:p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int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t[MAXNODE]; 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โครงสร้างข้อมูลของต้นไม้ทวิภาค</a:t>
            </a:r>
            <a:br>
              <a:rPr lang="th-TH" dirty="0" smtClean="0">
                <a:latin typeface="CordiaUPC" pitchFamily="34" charset="-34"/>
                <a:cs typeface="CordiaUPC" pitchFamily="34" charset="-34"/>
              </a:rPr>
            </a:br>
            <a:r>
              <a:rPr lang="th-TH" dirty="0" smtClean="0">
                <a:latin typeface="CordiaUPC" pitchFamily="34" charset="-34"/>
                <a:cs typeface="CordiaUPC" pitchFamily="34" charset="-34"/>
              </a:rPr>
              <a:t> แบบหน่วยเก็บข้อมูล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(Continuous Storage)</a:t>
            </a:r>
            <a:endParaRPr lang="th-TH" dirty="0"/>
          </a:p>
        </p:txBody>
      </p:sp>
      <p:pic>
        <p:nvPicPr>
          <p:cNvPr id="5" name="ตัวยึดเนื้อหา 4" descr="CompleteBinaryTree_1000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643050"/>
            <a:ext cx="3924300" cy="2371725"/>
          </a:xfrm>
        </p:spPr>
      </p:pic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ตำแหน่ง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ลูกทางซ้ายของ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ในแถวลำดับตำแหน่งที่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k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ได้แก่ตำแหน่งที่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2k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ในแถวลำดับ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ตำแหน่ง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ลูกทางขวาของ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ในแถวลำดับตำแหน่งที่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k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ได้แก่ตำแหน่งที่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2k+1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ในแถวลำดับ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348" y="2714620"/>
            <a:ext cx="253146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#define MAXNODE 31</a:t>
            </a:r>
          </a:p>
          <a:p>
            <a:pPr>
              <a:buNone/>
            </a:pP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typedef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struct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{</a:t>
            </a:r>
            <a:br>
              <a:rPr lang="en-US" dirty="0" smtClean="0">
                <a:latin typeface="CordiaUPC" pitchFamily="34" charset="-34"/>
                <a:cs typeface="CordiaUPC" pitchFamily="34" charset="-34"/>
              </a:rPr>
            </a:br>
            <a:r>
              <a:rPr lang="en-US" dirty="0" smtClean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int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left;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int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data;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int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right;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} node;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8992" y="2714620"/>
            <a:ext cx="378621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typedef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struct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{</a:t>
            </a:r>
            <a:br>
              <a:rPr lang="en-US" dirty="0" smtClean="0">
                <a:latin typeface="CordiaUPC" pitchFamily="34" charset="-34"/>
                <a:cs typeface="CordiaUPC" pitchFamily="34" charset="-34"/>
              </a:rPr>
            </a:br>
            <a:r>
              <a:rPr lang="en-US" dirty="0" smtClean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int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rootIndex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int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freeListIndex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	node table[MAXNODE];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}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binaryTree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;</a:t>
            </a:r>
          </a:p>
          <a:p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5463713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{10,22,31,48,51,69,74,87,99,101,110,82,93,44,</a:t>
            </a:r>
          </a:p>
          <a:p>
            <a:r>
              <a:rPr lang="en-US" dirty="0" smtClean="0"/>
              <a:t>150,156,177,218,79,200,28,26,27,14,65,206,             </a:t>
            </a:r>
            <a:r>
              <a:rPr lang="en-US" dirty="0"/>
              <a:t>270,280,290,300,310};</a:t>
            </a:r>
          </a:p>
        </p:txBody>
      </p:sp>
      <p:pic>
        <p:nvPicPr>
          <p:cNvPr id="8" name="ตัวยึดเนื้อหา 4" descr="CompleteBinaryTree_1000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980079" y="116632"/>
            <a:ext cx="3924300" cy="2371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ประกาศตัวแปร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binaryTree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t;</a:t>
            </a:r>
          </a:p>
          <a:p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t.table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[MAXNODE]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ใช้เก็บลิสต์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2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ลิสต์ คือ</a:t>
            </a:r>
          </a:p>
          <a:p>
            <a:pPr lvl="1"/>
            <a:r>
              <a:rPr lang="th-TH" dirty="0" smtClean="0">
                <a:latin typeface="CordiaUPC" pitchFamily="34" charset="-34"/>
                <a:cs typeface="CordiaUPC" pitchFamily="34" charset="-34"/>
              </a:rPr>
              <a:t>ลิสต์ของ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ที่มีข้อมูลในต้นไม้ทวิภาค ซึ่งมี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t.rootIndex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เป็นตำแหน่งแรกของลิสต์</a:t>
            </a:r>
          </a:p>
          <a:p>
            <a:pPr lvl="1"/>
            <a:r>
              <a:rPr lang="th-TH" dirty="0" smtClean="0">
                <a:latin typeface="CordiaUPC" pitchFamily="34" charset="-34"/>
                <a:cs typeface="CordiaUPC" pitchFamily="34" charset="-34"/>
              </a:rPr>
              <a:t>ลิสต์ของ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ว่างในต้นไม้ทวิภาค ซึ่งมี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t.freeListIndex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เป็นตำแหน่งแรกของลิสต์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เมื่อ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t.rootIndex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และ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t.freeListIndex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มีค่าเป็น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-1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แสดงว่าลิสต์ของ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มีข้อมูล และลิสต์ของ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ว่างเป็นลิสต์ว่าง ตามลำดับ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เมื่อ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t.rootIndex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มีค่าเป็น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(0 &lt;=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&lt;= 30)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จะได้ว่า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เป็นตำแหน่งของ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ราก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t.table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[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].data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สำหรับเก็บข้อมูลของ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t.table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[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].left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และ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t.table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[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].right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ใช้เก็บตำแหน่งของ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ลูกทางซ้ายและขวา ของ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(ถ้าเป็น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-1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แสดงว่าไม่มี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ลูก)</a:t>
            </a:r>
          </a:p>
          <a:p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th-TH" dirty="0"/>
          </a:p>
        </p:txBody>
      </p:sp>
      <p:pic>
        <p:nvPicPr>
          <p:cNvPr id="7" name="ตัวยึดเนื้อหา 6" descr="tre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2071678"/>
            <a:ext cx="3571900" cy="2288050"/>
          </a:xfrm>
        </p:spPr>
      </p:pic>
      <p:pic>
        <p:nvPicPr>
          <p:cNvPr id="8" name="ตัวยึดเนื้อหา 7" descr="tree2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72066" y="1714488"/>
            <a:ext cx="3071834" cy="37396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โครงสร้างข้อมูลของต้นไม้ทวิภาค</a:t>
            </a:r>
            <a:br>
              <a:rPr lang="th-TH" dirty="0" smtClean="0">
                <a:latin typeface="CordiaUPC" pitchFamily="34" charset="-34"/>
                <a:cs typeface="CordiaUPC" pitchFamily="34" charset="-34"/>
              </a:rPr>
            </a:br>
            <a:r>
              <a:rPr lang="th-TH" dirty="0" smtClean="0">
                <a:latin typeface="CordiaUPC" pitchFamily="34" charset="-34"/>
                <a:cs typeface="CordiaUPC" pitchFamily="34" charset="-34"/>
              </a:rPr>
              <a:t> แบบตัวชี้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(Pointer-Based)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ออกแบบเพื่อลดขนาดของการจองพื้นที่หน่วยความจำ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#define MAXNODE 100</a:t>
            </a:r>
          </a:p>
          <a:p>
            <a:pPr>
              <a:buNone/>
            </a:pP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struct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node {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struct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node *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leftPtr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int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		data;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struct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node *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rightPtr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;};</a:t>
            </a:r>
          </a:p>
          <a:p>
            <a:pPr>
              <a:buNone/>
            </a:pP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typedef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struct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node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BTnode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;</a:t>
            </a:r>
          </a:p>
          <a:p>
            <a:pPr>
              <a:buNone/>
            </a:pP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typedef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BTnode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*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binaryTree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;</a:t>
            </a:r>
          </a:p>
          <a:p>
            <a:pPr>
              <a:buNone/>
            </a:pP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pPr>
              <a:buNone/>
            </a:pP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binaryTree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866400" y="2304000"/>
              <a:ext cx="4081320" cy="2554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7040" y="2294640"/>
                <a:ext cx="4100040" cy="25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187800" y="2178720"/>
              <a:ext cx="3741840" cy="3759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8440" y="2169360"/>
                <a:ext cx="3760560" cy="377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การดำเนินการของต้นไม้ทวิภาค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การเพิ่ม/ลบ</a:t>
            </a:r>
            <a:r>
              <a:rPr lang="th-TH" dirty="0" err="1" smtClean="0"/>
              <a:t>โหนด</a:t>
            </a:r>
            <a:endParaRPr lang="th-TH" dirty="0" smtClean="0"/>
          </a:p>
          <a:p>
            <a:r>
              <a:rPr lang="th-TH" dirty="0" smtClean="0"/>
              <a:t>การค้นหา</a:t>
            </a:r>
            <a:r>
              <a:rPr lang="th-TH" dirty="0" err="1" smtClean="0"/>
              <a:t>โหนด</a:t>
            </a:r>
            <a:r>
              <a:rPr lang="th-TH" dirty="0" smtClean="0"/>
              <a:t>ที่มีข้อมูลที่ระบุ</a:t>
            </a:r>
          </a:p>
          <a:p>
            <a:r>
              <a:rPr lang="th-TH" dirty="0" smtClean="0"/>
              <a:t>การพิมพ์ค่าข้อมูลของทุก</a:t>
            </a:r>
            <a:r>
              <a:rPr lang="th-TH" dirty="0" err="1" smtClean="0"/>
              <a:t>โหนด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การท่องไปในต้นไม้ทวิภาค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3929066"/>
            <a:ext cx="8229600" cy="2197097"/>
          </a:xfrm>
        </p:spPr>
        <p:txBody>
          <a:bodyPr>
            <a:normAutofit lnSpcReduction="10000"/>
          </a:bodyPr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สามารถจัดการข้อมูลได้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3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แบบ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Preorder tree traversal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ดำเนินการกับข้อมูลเมื่อถึงครั้งแรก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Inorder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tree traversal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ดำเนินการกับข้อมูลเมื่อถึงครั้งที่สอง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Postorder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tree traversal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ดำเนินการกับข้อมูลเมื่อถึงครั้งสุดท้าย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bintree-traver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1239845"/>
            <a:ext cx="3000396" cy="3117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อัลกอริทึมสำหรับการท่องต้นไม้ทวิภาค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latin typeface="CordiaUPC" pitchFamily="34" charset="-34"/>
                <a:cs typeface="CordiaUPC" pitchFamily="34" charset="-34"/>
              </a:rPr>
              <a:t>preorderTraversal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(</a:t>
            </a:r>
            <a:r>
              <a:rPr lang="en-US" b="1" dirty="0" err="1" smtClean="0">
                <a:latin typeface="CordiaUPC" pitchFamily="34" charset="-34"/>
                <a:cs typeface="CordiaUPC" pitchFamily="34" charset="-34"/>
              </a:rPr>
              <a:t>binaryTree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 t):</a:t>
            </a:r>
          </a:p>
          <a:p>
            <a:pPr>
              <a:buNone/>
            </a:pP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If not </a:t>
            </a:r>
            <a:r>
              <a:rPr lang="en-US" sz="2600" dirty="0" err="1" smtClean="0">
                <a:latin typeface="CordiaUPC" pitchFamily="34" charset="-34"/>
                <a:cs typeface="CordiaUPC" pitchFamily="34" charset="-34"/>
              </a:rPr>
              <a:t>emtyTree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(t)</a:t>
            </a:r>
          </a:p>
          <a:p>
            <a:pPr>
              <a:buNone/>
            </a:pP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sz="2600" dirty="0" err="1" smtClean="0">
                <a:latin typeface="CordiaUPC" pitchFamily="34" charset="-34"/>
                <a:cs typeface="CordiaUPC" pitchFamily="34" charset="-34"/>
              </a:rPr>
              <a:t>doSomething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(t)</a:t>
            </a:r>
          </a:p>
          <a:p>
            <a:pPr>
              <a:buNone/>
            </a:pP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sz="2600" dirty="0" err="1" smtClean="0">
                <a:latin typeface="CordiaUPC" pitchFamily="34" charset="-34"/>
                <a:cs typeface="CordiaUPC" pitchFamily="34" charset="-34"/>
              </a:rPr>
              <a:t>preorderTraversal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(left(t))</a:t>
            </a:r>
          </a:p>
          <a:p>
            <a:pPr>
              <a:buNone/>
            </a:pP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sz="2600" dirty="0" err="1" smtClean="0">
                <a:latin typeface="CordiaUPC" pitchFamily="34" charset="-34"/>
                <a:cs typeface="CordiaUPC" pitchFamily="34" charset="-34"/>
              </a:rPr>
              <a:t>preorderTraversal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(right(t))</a:t>
            </a:r>
          </a:p>
          <a:p>
            <a:pPr>
              <a:buNone/>
            </a:pPr>
            <a:endParaRPr lang="en-US" sz="2600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en-US" b="1" dirty="0" err="1" smtClean="0">
                <a:latin typeface="CordiaUPC" pitchFamily="34" charset="-34"/>
                <a:cs typeface="CordiaUPC" pitchFamily="34" charset="-34"/>
              </a:rPr>
              <a:t>inorderTraversal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(</a:t>
            </a:r>
            <a:r>
              <a:rPr lang="en-US" b="1" dirty="0" err="1" smtClean="0">
                <a:latin typeface="CordiaUPC" pitchFamily="34" charset="-34"/>
                <a:cs typeface="CordiaUPC" pitchFamily="34" charset="-34"/>
              </a:rPr>
              <a:t>binaryTree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 t):</a:t>
            </a:r>
          </a:p>
          <a:p>
            <a:pPr>
              <a:buNone/>
            </a:pP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If not </a:t>
            </a:r>
            <a:r>
              <a:rPr lang="en-US" sz="2600" dirty="0" err="1" smtClean="0">
                <a:latin typeface="CordiaUPC" pitchFamily="34" charset="-34"/>
                <a:cs typeface="CordiaUPC" pitchFamily="34" charset="-34"/>
              </a:rPr>
              <a:t>emtyTree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(t)</a:t>
            </a:r>
          </a:p>
          <a:p>
            <a:pPr>
              <a:buNone/>
            </a:pP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sz="2600" dirty="0" err="1" smtClean="0">
                <a:latin typeface="CordiaUPC" pitchFamily="34" charset="-34"/>
                <a:cs typeface="CordiaUPC" pitchFamily="34" charset="-34"/>
              </a:rPr>
              <a:t>inorderTraversal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(left(t))</a:t>
            </a:r>
          </a:p>
          <a:p>
            <a:pPr>
              <a:buNone/>
            </a:pP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sz="2600" dirty="0" err="1" smtClean="0">
                <a:latin typeface="CordiaUPC" pitchFamily="34" charset="-34"/>
                <a:cs typeface="CordiaUPC" pitchFamily="34" charset="-34"/>
              </a:rPr>
              <a:t>doSomething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(t)</a:t>
            </a:r>
          </a:p>
          <a:p>
            <a:pPr>
              <a:buNone/>
            </a:pP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sz="2600" dirty="0" err="1" smtClean="0">
                <a:latin typeface="CordiaUPC" pitchFamily="34" charset="-34"/>
                <a:cs typeface="CordiaUPC" pitchFamily="34" charset="-34"/>
              </a:rPr>
              <a:t>inorderTraversal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(right(t))</a:t>
            </a:r>
          </a:p>
          <a:p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rdiaUPC" pitchFamily="34" charset="-34"/>
                <a:cs typeface="CordiaUPC" pitchFamily="34" charset="-34"/>
              </a:rPr>
              <a:t>postorderTraversal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(</a:t>
            </a:r>
            <a:r>
              <a:rPr lang="en-US" b="1" dirty="0" err="1" smtClean="0">
                <a:latin typeface="CordiaUPC" pitchFamily="34" charset="-34"/>
                <a:cs typeface="CordiaUPC" pitchFamily="34" charset="-34"/>
              </a:rPr>
              <a:t>binaryTree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 t):</a:t>
            </a:r>
          </a:p>
          <a:p>
            <a:pPr>
              <a:buNone/>
            </a:pP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If not 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emtyTree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(t)</a:t>
            </a:r>
          </a:p>
          <a:p>
            <a:pPr>
              <a:buNone/>
            </a:pP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postorderTraversal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(left(t))</a:t>
            </a:r>
          </a:p>
          <a:p>
            <a:pPr>
              <a:buNone/>
            </a:pP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postorderTraversal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(right(t))</a:t>
            </a:r>
          </a:p>
          <a:p>
            <a:pPr>
              <a:buNone/>
            </a:pP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	 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doSomething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(t)</a:t>
            </a:r>
          </a:p>
          <a:p>
            <a:pPr>
              <a:buNone/>
            </a:pP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endParaRPr lang="th-TH" dirty="0"/>
          </a:p>
        </p:txBody>
      </p:sp>
      <p:pic>
        <p:nvPicPr>
          <p:cNvPr id="4" name="รูปภาพ 3" descr="bintree-traver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4" y="1571612"/>
            <a:ext cx="3000396" cy="31178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8662" y="4572008"/>
            <a:ext cx="4286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	: A,B,C,D,E,F,G</a:t>
            </a:r>
          </a:p>
          <a:p>
            <a:r>
              <a:rPr lang="en-US" dirty="0" smtClean="0"/>
              <a:t>In	: C,B,E,D,F,A,G</a:t>
            </a:r>
          </a:p>
          <a:p>
            <a:r>
              <a:rPr lang="en-US" dirty="0" smtClean="0"/>
              <a:t>Post	: C,E,F,D,B,G,A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Ex.2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จงเขียนโครงสร้างข้อมูลแบบ</a:t>
            </a:r>
          </a:p>
          <a:p>
            <a:pPr lvl="1"/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แบบหน่วยเก็บข้อมูล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(Continuous Storage)</a:t>
            </a:r>
          </a:p>
          <a:p>
            <a:pPr lvl="1"/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แบบแถวลำดับ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(Array-Based)</a:t>
            </a:r>
          </a:p>
          <a:p>
            <a:pPr lvl="1"/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แบบตัวชี้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(Pointer-Based)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จงแสดงผลเมื่อดำเนินการท่องแบบต่าง ๆ</a:t>
            </a:r>
          </a:p>
          <a:p>
            <a:pPr lvl="1"/>
            <a:r>
              <a:rPr lang="en-US" dirty="0" smtClean="0">
                <a:latin typeface="CordiaUPC" pitchFamily="34" charset="-34"/>
                <a:cs typeface="CordiaUPC" pitchFamily="34" charset="-34"/>
              </a:rPr>
              <a:t>Preorder tree traversal</a:t>
            </a:r>
          </a:p>
          <a:p>
            <a:pPr lvl="1"/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Inorder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tree traversal</a:t>
            </a:r>
          </a:p>
          <a:p>
            <a:pPr lvl="1"/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Postorder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tree traversal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214942" y="1928802"/>
            <a:ext cx="3786214" cy="4071966"/>
            <a:chOff x="2304" y="5040"/>
            <a:chExt cx="4464" cy="5184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3888" y="5040"/>
              <a:ext cx="576" cy="576"/>
              <a:chOff x="4032" y="6624"/>
              <a:chExt cx="576" cy="576"/>
            </a:xfrm>
          </p:grpSpPr>
          <p:sp>
            <p:nvSpPr>
              <p:cNvPr id="1028" name="Oval 4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1029" name="Text Box 5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A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3024" y="6048"/>
              <a:ext cx="576" cy="576"/>
              <a:chOff x="4032" y="6624"/>
              <a:chExt cx="576" cy="576"/>
            </a:xfrm>
          </p:grpSpPr>
          <p:sp>
            <p:nvSpPr>
              <p:cNvPr id="1031" name="Oval 7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1032" name="Text Box 8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B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4176" y="7920"/>
              <a:ext cx="576" cy="576"/>
              <a:chOff x="4032" y="6624"/>
              <a:chExt cx="576" cy="576"/>
            </a:xfrm>
          </p:grpSpPr>
          <p:sp>
            <p:nvSpPr>
              <p:cNvPr id="1034" name="Oval 10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1035" name="Text Box 11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I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1036" name="Group 12"/>
            <p:cNvGrpSpPr>
              <a:grpSpLocks/>
            </p:cNvGrpSpPr>
            <p:nvPr/>
          </p:nvGrpSpPr>
          <p:grpSpPr bwMode="auto">
            <a:xfrm>
              <a:off x="2880" y="7920"/>
              <a:ext cx="576" cy="576"/>
              <a:chOff x="4032" y="6624"/>
              <a:chExt cx="576" cy="576"/>
            </a:xfrm>
          </p:grpSpPr>
          <p:sp>
            <p:nvSpPr>
              <p:cNvPr id="1037" name="Oval 13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1038" name="Text Box 14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H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1039" name="Group 15"/>
            <p:cNvGrpSpPr>
              <a:grpSpLocks/>
            </p:cNvGrpSpPr>
            <p:nvPr/>
          </p:nvGrpSpPr>
          <p:grpSpPr bwMode="auto">
            <a:xfrm>
              <a:off x="3744" y="6912"/>
              <a:ext cx="576" cy="576"/>
              <a:chOff x="4032" y="6624"/>
              <a:chExt cx="576" cy="576"/>
            </a:xfrm>
          </p:grpSpPr>
          <p:sp>
            <p:nvSpPr>
              <p:cNvPr id="1040" name="Oval 16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1041" name="Text Box 17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E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 flipH="1">
              <a:off x="3456" y="5616"/>
              <a:ext cx="576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>
              <a:off x="4320" y="5616"/>
              <a:ext cx="576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grpSp>
          <p:nvGrpSpPr>
            <p:cNvPr id="1044" name="Group 20"/>
            <p:cNvGrpSpPr>
              <a:grpSpLocks/>
            </p:cNvGrpSpPr>
            <p:nvPr/>
          </p:nvGrpSpPr>
          <p:grpSpPr bwMode="auto">
            <a:xfrm>
              <a:off x="2304" y="6912"/>
              <a:ext cx="576" cy="576"/>
              <a:chOff x="4032" y="6624"/>
              <a:chExt cx="576" cy="576"/>
            </a:xfrm>
          </p:grpSpPr>
          <p:sp>
            <p:nvSpPr>
              <p:cNvPr id="1045" name="Oval 21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1046" name="Text Box 22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D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1047" name="Group 23"/>
            <p:cNvGrpSpPr>
              <a:grpSpLocks/>
            </p:cNvGrpSpPr>
            <p:nvPr/>
          </p:nvGrpSpPr>
          <p:grpSpPr bwMode="auto">
            <a:xfrm>
              <a:off x="3456" y="8928"/>
              <a:ext cx="576" cy="576"/>
              <a:chOff x="4032" y="6624"/>
              <a:chExt cx="576" cy="576"/>
            </a:xfrm>
          </p:grpSpPr>
          <p:sp>
            <p:nvSpPr>
              <p:cNvPr id="1048" name="Oval 24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1049" name="Text Box 25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J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1050" name="Group 26"/>
            <p:cNvGrpSpPr>
              <a:grpSpLocks/>
            </p:cNvGrpSpPr>
            <p:nvPr/>
          </p:nvGrpSpPr>
          <p:grpSpPr bwMode="auto">
            <a:xfrm>
              <a:off x="4752" y="6048"/>
              <a:ext cx="576" cy="576"/>
              <a:chOff x="4032" y="6624"/>
              <a:chExt cx="576" cy="576"/>
            </a:xfrm>
          </p:grpSpPr>
          <p:sp>
            <p:nvSpPr>
              <p:cNvPr id="1051" name="Oval 27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1052" name="Text Box 28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C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1053" name="Group 29"/>
            <p:cNvGrpSpPr>
              <a:grpSpLocks/>
            </p:cNvGrpSpPr>
            <p:nvPr/>
          </p:nvGrpSpPr>
          <p:grpSpPr bwMode="auto">
            <a:xfrm>
              <a:off x="5472" y="6912"/>
              <a:ext cx="576" cy="576"/>
              <a:chOff x="4032" y="6624"/>
              <a:chExt cx="576" cy="576"/>
            </a:xfrm>
          </p:grpSpPr>
          <p:sp>
            <p:nvSpPr>
              <p:cNvPr id="1054" name="Oval 30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1055" name="Text Box 31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F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1056" name="Group 32"/>
            <p:cNvGrpSpPr>
              <a:grpSpLocks/>
            </p:cNvGrpSpPr>
            <p:nvPr/>
          </p:nvGrpSpPr>
          <p:grpSpPr bwMode="auto">
            <a:xfrm>
              <a:off x="4896" y="7920"/>
              <a:ext cx="576" cy="576"/>
              <a:chOff x="4032" y="6624"/>
              <a:chExt cx="576" cy="576"/>
            </a:xfrm>
          </p:grpSpPr>
          <p:sp>
            <p:nvSpPr>
              <p:cNvPr id="1057" name="Oval 33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1058" name="Text Box 34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G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1059" name="Group 35"/>
            <p:cNvGrpSpPr>
              <a:grpSpLocks/>
            </p:cNvGrpSpPr>
            <p:nvPr/>
          </p:nvGrpSpPr>
          <p:grpSpPr bwMode="auto">
            <a:xfrm>
              <a:off x="6192" y="9648"/>
              <a:ext cx="576" cy="576"/>
              <a:chOff x="4032" y="6624"/>
              <a:chExt cx="576" cy="576"/>
            </a:xfrm>
          </p:grpSpPr>
          <p:sp>
            <p:nvSpPr>
              <p:cNvPr id="1060" name="Oval 36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1061" name="Text Box 37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M</a:t>
                </a:r>
                <a:endParaRPr kumimoji="0" lang="th-TH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1062" name="Group 38"/>
            <p:cNvGrpSpPr>
              <a:grpSpLocks/>
            </p:cNvGrpSpPr>
            <p:nvPr/>
          </p:nvGrpSpPr>
          <p:grpSpPr bwMode="auto">
            <a:xfrm>
              <a:off x="5040" y="9648"/>
              <a:ext cx="576" cy="576"/>
              <a:chOff x="4032" y="6624"/>
              <a:chExt cx="576" cy="576"/>
            </a:xfrm>
          </p:grpSpPr>
          <p:sp>
            <p:nvSpPr>
              <p:cNvPr id="1063" name="Oval 39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1064" name="Text Box 40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L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1065" name="Group 41"/>
            <p:cNvGrpSpPr>
              <a:grpSpLocks/>
            </p:cNvGrpSpPr>
            <p:nvPr/>
          </p:nvGrpSpPr>
          <p:grpSpPr bwMode="auto">
            <a:xfrm>
              <a:off x="5616" y="8784"/>
              <a:ext cx="576" cy="576"/>
              <a:chOff x="4032" y="6624"/>
              <a:chExt cx="576" cy="576"/>
            </a:xfrm>
          </p:grpSpPr>
          <p:sp>
            <p:nvSpPr>
              <p:cNvPr id="1066" name="Oval 42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1067" name="Text Box 43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K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 flipH="1">
              <a:off x="2736" y="6624"/>
              <a:ext cx="432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3456" y="6624"/>
              <a:ext cx="432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>
              <a:off x="5184" y="6624"/>
              <a:ext cx="432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>
              <a:off x="2736" y="7488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sp>
          <p:nvSpPr>
            <p:cNvPr id="1072" name="Line 48"/>
            <p:cNvSpPr>
              <a:spLocks noChangeShapeType="1"/>
            </p:cNvSpPr>
            <p:nvPr/>
          </p:nvSpPr>
          <p:spPr bwMode="auto">
            <a:xfrm>
              <a:off x="3312" y="8496"/>
              <a:ext cx="43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>
              <a:off x="4176" y="7488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 flipH="1">
              <a:off x="5184" y="7488"/>
              <a:ext cx="43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sp>
          <p:nvSpPr>
            <p:cNvPr id="1075" name="Line 51"/>
            <p:cNvSpPr>
              <a:spLocks noChangeShapeType="1"/>
            </p:cNvSpPr>
            <p:nvPr/>
          </p:nvSpPr>
          <p:spPr bwMode="auto">
            <a:xfrm>
              <a:off x="5328" y="8496"/>
              <a:ext cx="43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sp>
          <p:nvSpPr>
            <p:cNvPr id="1076" name="Line 52"/>
            <p:cNvSpPr>
              <a:spLocks noChangeShapeType="1"/>
            </p:cNvSpPr>
            <p:nvPr/>
          </p:nvSpPr>
          <p:spPr bwMode="auto">
            <a:xfrm flipH="1">
              <a:off x="5328" y="9360"/>
              <a:ext cx="432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>
              <a:off x="6048" y="9360"/>
              <a:ext cx="432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Ex.3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จงเขียนโครงสร้างข้อมูลแบบ</a:t>
            </a:r>
          </a:p>
          <a:p>
            <a:pPr lvl="1"/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แบบหน่วยเก็บข้อมูล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(Continuous Storage)</a:t>
            </a:r>
          </a:p>
          <a:p>
            <a:pPr lvl="1"/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แบบแถวลำดับ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(Array-Based)</a:t>
            </a:r>
          </a:p>
          <a:p>
            <a:pPr lvl="1"/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แบบตัวชี้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(Pointer-Based)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จงแสดงผลเมื่อดำเนินการท่องแบบต่าง ๆ</a:t>
            </a:r>
          </a:p>
          <a:p>
            <a:pPr lvl="1"/>
            <a:r>
              <a:rPr lang="en-US" dirty="0" smtClean="0">
                <a:latin typeface="CordiaUPC" pitchFamily="34" charset="-34"/>
                <a:cs typeface="CordiaUPC" pitchFamily="34" charset="-34"/>
              </a:rPr>
              <a:t>Preorder tree traversal</a:t>
            </a:r>
          </a:p>
          <a:p>
            <a:pPr lvl="1"/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Inorder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tree traversal</a:t>
            </a:r>
          </a:p>
          <a:p>
            <a:pPr lvl="1"/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Postorder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tree traversal</a:t>
            </a:r>
            <a:endParaRPr lang="th-TH" dirty="0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5072066" y="2733686"/>
            <a:ext cx="3513148" cy="3052768"/>
            <a:chOff x="2016" y="10512"/>
            <a:chExt cx="3168" cy="3456"/>
          </a:xfrm>
        </p:grpSpPr>
        <p:grpSp>
          <p:nvGrpSpPr>
            <p:cNvPr id="2051" name="Group 3"/>
            <p:cNvGrpSpPr>
              <a:grpSpLocks/>
            </p:cNvGrpSpPr>
            <p:nvPr/>
          </p:nvGrpSpPr>
          <p:grpSpPr bwMode="auto">
            <a:xfrm>
              <a:off x="3312" y="10512"/>
              <a:ext cx="576" cy="576"/>
              <a:chOff x="4032" y="6624"/>
              <a:chExt cx="576" cy="576"/>
            </a:xfrm>
          </p:grpSpPr>
          <p:sp>
            <p:nvSpPr>
              <p:cNvPr id="2052" name="Oval 4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2053" name="Text Box 5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A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2054" name="Group 6"/>
            <p:cNvGrpSpPr>
              <a:grpSpLocks/>
            </p:cNvGrpSpPr>
            <p:nvPr/>
          </p:nvGrpSpPr>
          <p:grpSpPr bwMode="auto">
            <a:xfrm>
              <a:off x="2448" y="11520"/>
              <a:ext cx="576" cy="576"/>
              <a:chOff x="4032" y="6624"/>
              <a:chExt cx="576" cy="576"/>
            </a:xfrm>
          </p:grpSpPr>
          <p:sp>
            <p:nvSpPr>
              <p:cNvPr id="2055" name="Oval 7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2056" name="Text Box 8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B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2057" name="Group 9"/>
            <p:cNvGrpSpPr>
              <a:grpSpLocks/>
            </p:cNvGrpSpPr>
            <p:nvPr/>
          </p:nvGrpSpPr>
          <p:grpSpPr bwMode="auto">
            <a:xfrm>
              <a:off x="4176" y="11520"/>
              <a:ext cx="576" cy="576"/>
              <a:chOff x="4032" y="6624"/>
              <a:chExt cx="576" cy="576"/>
            </a:xfrm>
          </p:grpSpPr>
          <p:sp>
            <p:nvSpPr>
              <p:cNvPr id="2058" name="Oval 10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2059" name="Text Box 11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C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2060" name="Group 12"/>
            <p:cNvGrpSpPr>
              <a:grpSpLocks/>
            </p:cNvGrpSpPr>
            <p:nvPr/>
          </p:nvGrpSpPr>
          <p:grpSpPr bwMode="auto">
            <a:xfrm>
              <a:off x="4608" y="12528"/>
              <a:ext cx="576" cy="576"/>
              <a:chOff x="4032" y="6624"/>
              <a:chExt cx="576" cy="576"/>
            </a:xfrm>
          </p:grpSpPr>
          <p:sp>
            <p:nvSpPr>
              <p:cNvPr id="2061" name="Oval 13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2062" name="Text Box 14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F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 flipH="1">
              <a:off x="2880" y="11088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>
              <a:off x="3744" y="11088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>
              <a:off x="4608" y="12096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grpSp>
          <p:nvGrpSpPr>
            <p:cNvPr id="2066" name="Group 18"/>
            <p:cNvGrpSpPr>
              <a:grpSpLocks/>
            </p:cNvGrpSpPr>
            <p:nvPr/>
          </p:nvGrpSpPr>
          <p:grpSpPr bwMode="auto">
            <a:xfrm>
              <a:off x="2880" y="12528"/>
              <a:ext cx="576" cy="576"/>
              <a:chOff x="4032" y="6624"/>
              <a:chExt cx="576" cy="576"/>
            </a:xfrm>
          </p:grpSpPr>
          <p:sp>
            <p:nvSpPr>
              <p:cNvPr id="2067" name="Oval 19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2068" name="Text Box 20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E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2069" name="Group 21"/>
            <p:cNvGrpSpPr>
              <a:grpSpLocks/>
            </p:cNvGrpSpPr>
            <p:nvPr/>
          </p:nvGrpSpPr>
          <p:grpSpPr bwMode="auto">
            <a:xfrm>
              <a:off x="2016" y="12528"/>
              <a:ext cx="576" cy="576"/>
              <a:chOff x="4032" y="6624"/>
              <a:chExt cx="576" cy="576"/>
            </a:xfrm>
          </p:grpSpPr>
          <p:sp>
            <p:nvSpPr>
              <p:cNvPr id="2070" name="Oval 22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2071" name="Text Box 23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D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 flipH="1">
              <a:off x="2304" y="12096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2880" y="12096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grpSp>
          <p:nvGrpSpPr>
            <p:cNvPr id="2074" name="Group 26"/>
            <p:cNvGrpSpPr>
              <a:grpSpLocks/>
            </p:cNvGrpSpPr>
            <p:nvPr/>
          </p:nvGrpSpPr>
          <p:grpSpPr bwMode="auto">
            <a:xfrm>
              <a:off x="4176" y="13392"/>
              <a:ext cx="576" cy="576"/>
              <a:chOff x="4032" y="6624"/>
              <a:chExt cx="576" cy="576"/>
            </a:xfrm>
          </p:grpSpPr>
          <p:sp>
            <p:nvSpPr>
              <p:cNvPr id="2075" name="Oval 27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2076" name="Text Box 28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I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2077" name="Group 29"/>
            <p:cNvGrpSpPr>
              <a:grpSpLocks/>
            </p:cNvGrpSpPr>
            <p:nvPr/>
          </p:nvGrpSpPr>
          <p:grpSpPr bwMode="auto">
            <a:xfrm>
              <a:off x="3312" y="13392"/>
              <a:ext cx="576" cy="576"/>
              <a:chOff x="4032" y="6624"/>
              <a:chExt cx="576" cy="576"/>
            </a:xfrm>
          </p:grpSpPr>
          <p:sp>
            <p:nvSpPr>
              <p:cNvPr id="2078" name="Oval 30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2079" name="Text Box 31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H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2080" name="Group 32"/>
            <p:cNvGrpSpPr>
              <a:grpSpLocks/>
            </p:cNvGrpSpPr>
            <p:nvPr/>
          </p:nvGrpSpPr>
          <p:grpSpPr bwMode="auto">
            <a:xfrm>
              <a:off x="2448" y="13392"/>
              <a:ext cx="576" cy="576"/>
              <a:chOff x="4032" y="6624"/>
              <a:chExt cx="576" cy="576"/>
            </a:xfrm>
          </p:grpSpPr>
          <p:sp>
            <p:nvSpPr>
              <p:cNvPr id="2081" name="Oval 33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2082" name="Text Box 34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G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sp>
          <p:nvSpPr>
            <p:cNvPr id="2083" name="Line 35"/>
            <p:cNvSpPr>
              <a:spLocks noChangeShapeType="1"/>
            </p:cNvSpPr>
            <p:nvPr/>
          </p:nvSpPr>
          <p:spPr bwMode="auto">
            <a:xfrm flipH="1">
              <a:off x="4608" y="13104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sp>
          <p:nvSpPr>
            <p:cNvPr id="2084" name="Line 36"/>
            <p:cNvSpPr>
              <a:spLocks noChangeShapeType="1"/>
            </p:cNvSpPr>
            <p:nvPr/>
          </p:nvSpPr>
          <p:spPr bwMode="auto">
            <a:xfrm>
              <a:off x="3312" y="13104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sp>
          <p:nvSpPr>
            <p:cNvPr id="2085" name="Line 37"/>
            <p:cNvSpPr>
              <a:spLocks noChangeShapeType="1"/>
            </p:cNvSpPr>
            <p:nvPr/>
          </p:nvSpPr>
          <p:spPr bwMode="auto">
            <a:xfrm flipH="1">
              <a:off x="2736" y="13104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Ex.4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จงเขียนโครงสร้างข้อมูลแบบ</a:t>
            </a:r>
          </a:p>
          <a:p>
            <a:pPr lvl="1"/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แบบหน่วยเก็บข้อมูล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(Continuous Storage)</a:t>
            </a:r>
          </a:p>
          <a:p>
            <a:pPr lvl="1"/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แบบแถวลำดับ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(Array-Based)</a:t>
            </a:r>
          </a:p>
          <a:p>
            <a:pPr lvl="1"/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แบบตัวชี้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(Pointer-Based)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จงแสดงผลเมื่อดำเนินการท่องแบบต่าง ๆ</a:t>
            </a:r>
          </a:p>
          <a:p>
            <a:pPr lvl="1"/>
            <a:r>
              <a:rPr lang="en-US" dirty="0" smtClean="0">
                <a:latin typeface="CordiaUPC" pitchFamily="34" charset="-34"/>
                <a:cs typeface="CordiaUPC" pitchFamily="34" charset="-34"/>
              </a:rPr>
              <a:t>Preorder tree traversal</a:t>
            </a:r>
          </a:p>
          <a:p>
            <a:pPr lvl="1"/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Inorder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tree traversal</a:t>
            </a:r>
          </a:p>
          <a:p>
            <a:pPr lvl="1"/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Postorder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tree traversal</a:t>
            </a:r>
            <a:endParaRPr lang="th-TH" dirty="0"/>
          </a:p>
        </p:txBody>
      </p:sp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5072066" y="1643050"/>
            <a:ext cx="3857652" cy="3714776"/>
            <a:chOff x="4320" y="8784"/>
            <a:chExt cx="4569" cy="4608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>
              <a:off x="5969" y="8784"/>
              <a:ext cx="734" cy="576"/>
              <a:chOff x="4032" y="6624"/>
              <a:chExt cx="576" cy="576"/>
            </a:xfrm>
          </p:grpSpPr>
          <p:sp>
            <p:nvSpPr>
              <p:cNvPr id="3076" name="Oval 4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3077" name="Text Box 5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27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3078" name="Group 6"/>
            <p:cNvGrpSpPr>
              <a:grpSpLocks/>
            </p:cNvGrpSpPr>
            <p:nvPr/>
          </p:nvGrpSpPr>
          <p:grpSpPr bwMode="auto">
            <a:xfrm>
              <a:off x="4870" y="9792"/>
              <a:ext cx="733" cy="576"/>
              <a:chOff x="4032" y="6624"/>
              <a:chExt cx="576" cy="576"/>
            </a:xfrm>
          </p:grpSpPr>
          <p:sp>
            <p:nvSpPr>
              <p:cNvPr id="3079" name="Oval 7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3080" name="Text Box 8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15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3081" name="Group 9"/>
            <p:cNvGrpSpPr>
              <a:grpSpLocks/>
            </p:cNvGrpSpPr>
            <p:nvPr/>
          </p:nvGrpSpPr>
          <p:grpSpPr bwMode="auto">
            <a:xfrm>
              <a:off x="7069" y="9792"/>
              <a:ext cx="733" cy="576"/>
              <a:chOff x="4032" y="6624"/>
              <a:chExt cx="576" cy="576"/>
            </a:xfrm>
          </p:grpSpPr>
          <p:sp>
            <p:nvSpPr>
              <p:cNvPr id="3082" name="Oval 10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3083" name="Text Box 11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36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 flipH="1">
              <a:off x="5420" y="9360"/>
              <a:ext cx="733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6519" y="9360"/>
              <a:ext cx="733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grpSp>
          <p:nvGrpSpPr>
            <p:cNvPr id="3086" name="Group 14"/>
            <p:cNvGrpSpPr>
              <a:grpSpLocks/>
            </p:cNvGrpSpPr>
            <p:nvPr/>
          </p:nvGrpSpPr>
          <p:grpSpPr bwMode="auto">
            <a:xfrm>
              <a:off x="6519" y="10368"/>
              <a:ext cx="1833" cy="1008"/>
              <a:chOff x="6231" y="3024"/>
              <a:chExt cx="1833" cy="1008"/>
            </a:xfrm>
          </p:grpSpPr>
          <p:grpSp>
            <p:nvGrpSpPr>
              <p:cNvPr id="3087" name="Group 15"/>
              <p:cNvGrpSpPr>
                <a:grpSpLocks/>
              </p:cNvGrpSpPr>
              <p:nvPr/>
            </p:nvGrpSpPr>
            <p:grpSpPr bwMode="auto">
              <a:xfrm>
                <a:off x="7331" y="3456"/>
                <a:ext cx="733" cy="576"/>
                <a:chOff x="4032" y="6624"/>
                <a:chExt cx="576" cy="576"/>
              </a:xfrm>
            </p:grpSpPr>
            <p:sp>
              <p:nvSpPr>
                <p:cNvPr id="3088" name="Oval 16"/>
                <p:cNvSpPr>
                  <a:spLocks noChangeArrowheads="1"/>
                </p:cNvSpPr>
                <p:nvPr/>
              </p:nvSpPr>
              <p:spPr bwMode="auto">
                <a:xfrm>
                  <a:off x="4032" y="6624"/>
                  <a:ext cx="576" cy="57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h-TH" sz="2000"/>
                </a:p>
              </p:txBody>
            </p:sp>
            <p:sp>
              <p:nvSpPr>
                <p:cNvPr id="308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032" y="6624"/>
                  <a:ext cx="576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ngsana New" pitchFamily="18" charset="-34"/>
                      <a:cs typeface="Cordia New" pitchFamily="34" charset="-34"/>
                    </a:rPr>
                    <a:t>40</a:t>
                  </a:r>
                  <a:endParaRPr kumimoji="0" lang="th-TH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ngsana New" pitchFamily="18" charset="-34"/>
                  </a:endParaRPr>
                </a:p>
              </p:txBody>
            </p:sp>
          </p:grpSp>
          <p:grpSp>
            <p:nvGrpSpPr>
              <p:cNvPr id="3090" name="Group 18"/>
              <p:cNvGrpSpPr>
                <a:grpSpLocks/>
              </p:cNvGrpSpPr>
              <p:nvPr/>
            </p:nvGrpSpPr>
            <p:grpSpPr bwMode="auto">
              <a:xfrm>
                <a:off x="6231" y="3456"/>
                <a:ext cx="733" cy="576"/>
                <a:chOff x="4032" y="6624"/>
                <a:chExt cx="576" cy="576"/>
              </a:xfrm>
            </p:grpSpPr>
            <p:sp>
              <p:nvSpPr>
                <p:cNvPr id="3091" name="Oval 19"/>
                <p:cNvSpPr>
                  <a:spLocks noChangeArrowheads="1"/>
                </p:cNvSpPr>
                <p:nvPr/>
              </p:nvSpPr>
              <p:spPr bwMode="auto">
                <a:xfrm>
                  <a:off x="4032" y="6624"/>
                  <a:ext cx="576" cy="57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h-TH" sz="2000"/>
                </a:p>
              </p:txBody>
            </p:sp>
            <p:sp>
              <p:nvSpPr>
                <p:cNvPr id="309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032" y="6624"/>
                  <a:ext cx="576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ngsana New" pitchFamily="18" charset="-34"/>
                      <a:cs typeface="Cordia New" pitchFamily="34" charset="-34"/>
                    </a:rPr>
                    <a:t>30</a:t>
                  </a:r>
                  <a:endParaRPr kumimoji="0" lang="th-TH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ngsana New" pitchFamily="18" charset="-34"/>
                  </a:endParaRPr>
                </a:p>
              </p:txBody>
            </p:sp>
          </p:grpSp>
          <p:sp>
            <p:nvSpPr>
              <p:cNvPr id="3093" name="Line 21"/>
              <p:cNvSpPr>
                <a:spLocks noChangeShapeType="1"/>
              </p:cNvSpPr>
              <p:nvPr/>
            </p:nvSpPr>
            <p:spPr bwMode="auto">
              <a:xfrm flipH="1">
                <a:off x="6598" y="3024"/>
                <a:ext cx="366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3094" name="Line 22"/>
              <p:cNvSpPr>
                <a:spLocks noChangeShapeType="1"/>
              </p:cNvSpPr>
              <p:nvPr/>
            </p:nvSpPr>
            <p:spPr bwMode="auto">
              <a:xfrm>
                <a:off x="7331" y="3024"/>
                <a:ext cx="366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</p:grpSp>
        <p:grpSp>
          <p:nvGrpSpPr>
            <p:cNvPr id="3095" name="Group 23"/>
            <p:cNvGrpSpPr>
              <a:grpSpLocks/>
            </p:cNvGrpSpPr>
            <p:nvPr/>
          </p:nvGrpSpPr>
          <p:grpSpPr bwMode="auto">
            <a:xfrm>
              <a:off x="7056" y="11376"/>
              <a:ext cx="1833" cy="1008"/>
              <a:chOff x="6768" y="4032"/>
              <a:chExt cx="1833" cy="1008"/>
            </a:xfrm>
          </p:grpSpPr>
          <p:grpSp>
            <p:nvGrpSpPr>
              <p:cNvPr id="3096" name="Group 24"/>
              <p:cNvGrpSpPr>
                <a:grpSpLocks/>
              </p:cNvGrpSpPr>
              <p:nvPr/>
            </p:nvGrpSpPr>
            <p:grpSpPr bwMode="auto">
              <a:xfrm>
                <a:off x="6768" y="4464"/>
                <a:ext cx="733" cy="576"/>
                <a:chOff x="4032" y="6624"/>
                <a:chExt cx="576" cy="576"/>
              </a:xfrm>
            </p:grpSpPr>
            <p:sp>
              <p:nvSpPr>
                <p:cNvPr id="3097" name="Oval 25"/>
                <p:cNvSpPr>
                  <a:spLocks noChangeArrowheads="1"/>
                </p:cNvSpPr>
                <p:nvPr/>
              </p:nvSpPr>
              <p:spPr bwMode="auto">
                <a:xfrm>
                  <a:off x="4032" y="6624"/>
                  <a:ext cx="576" cy="57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h-TH" sz="2000"/>
                </a:p>
              </p:txBody>
            </p:sp>
            <p:sp>
              <p:nvSpPr>
                <p:cNvPr id="309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032" y="6624"/>
                  <a:ext cx="576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ngsana New" pitchFamily="18" charset="-34"/>
                      <a:cs typeface="Cordia New" pitchFamily="34" charset="-34"/>
                    </a:rPr>
                    <a:t>38</a:t>
                  </a:r>
                  <a:endParaRPr kumimoji="0" lang="th-TH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ngsana New" pitchFamily="18" charset="-34"/>
                  </a:endParaRPr>
                </a:p>
              </p:txBody>
            </p:sp>
          </p:grpSp>
          <p:sp>
            <p:nvSpPr>
              <p:cNvPr id="3099" name="Line 27"/>
              <p:cNvSpPr>
                <a:spLocks noChangeShapeType="1"/>
              </p:cNvSpPr>
              <p:nvPr/>
            </p:nvSpPr>
            <p:spPr bwMode="auto">
              <a:xfrm flipH="1">
                <a:off x="7135" y="4032"/>
                <a:ext cx="366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grpSp>
            <p:nvGrpSpPr>
              <p:cNvPr id="3100" name="Group 28"/>
              <p:cNvGrpSpPr>
                <a:grpSpLocks/>
              </p:cNvGrpSpPr>
              <p:nvPr/>
            </p:nvGrpSpPr>
            <p:grpSpPr bwMode="auto">
              <a:xfrm>
                <a:off x="7868" y="4032"/>
                <a:ext cx="733" cy="1008"/>
                <a:chOff x="7868" y="4032"/>
                <a:chExt cx="733" cy="1008"/>
              </a:xfrm>
            </p:grpSpPr>
            <p:grpSp>
              <p:nvGrpSpPr>
                <p:cNvPr id="3101" name="Group 29"/>
                <p:cNvGrpSpPr>
                  <a:grpSpLocks/>
                </p:cNvGrpSpPr>
                <p:nvPr/>
              </p:nvGrpSpPr>
              <p:grpSpPr bwMode="auto">
                <a:xfrm>
                  <a:off x="7868" y="4464"/>
                  <a:ext cx="733" cy="576"/>
                  <a:chOff x="4032" y="6624"/>
                  <a:chExt cx="576" cy="576"/>
                </a:xfrm>
              </p:grpSpPr>
              <p:sp>
                <p:nvSpPr>
                  <p:cNvPr id="3102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6624"/>
                    <a:ext cx="576" cy="57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th-TH" sz="2000"/>
                  </a:p>
                </p:txBody>
              </p:sp>
              <p:sp>
                <p:nvSpPr>
                  <p:cNvPr id="310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6624"/>
                    <a:ext cx="576" cy="57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ngsana New" pitchFamily="18" charset="-34"/>
                        <a:cs typeface="Cordia New" pitchFamily="34" charset="-34"/>
                      </a:rPr>
                      <a:t>45</a:t>
                    </a:r>
                    <a:endParaRPr kumimoji="0" lang="th-TH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ngsana New" pitchFamily="18" charset="-34"/>
                    </a:endParaRPr>
                  </a:p>
                </p:txBody>
              </p:sp>
            </p:grpSp>
            <p:sp>
              <p:nvSpPr>
                <p:cNvPr id="3104" name="Line 32"/>
                <p:cNvSpPr>
                  <a:spLocks noChangeShapeType="1"/>
                </p:cNvSpPr>
                <p:nvPr/>
              </p:nvSpPr>
              <p:spPr bwMode="auto">
                <a:xfrm>
                  <a:off x="7868" y="4032"/>
                  <a:ext cx="366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h-TH" sz="2000"/>
                </a:p>
              </p:txBody>
            </p:sp>
          </p:grpSp>
        </p:grpSp>
        <p:grpSp>
          <p:nvGrpSpPr>
            <p:cNvPr id="3105" name="Group 33"/>
            <p:cNvGrpSpPr>
              <a:grpSpLocks/>
            </p:cNvGrpSpPr>
            <p:nvPr/>
          </p:nvGrpSpPr>
          <p:grpSpPr bwMode="auto">
            <a:xfrm>
              <a:off x="6480" y="12384"/>
              <a:ext cx="1833" cy="1008"/>
              <a:chOff x="6768" y="4032"/>
              <a:chExt cx="1833" cy="1008"/>
            </a:xfrm>
          </p:grpSpPr>
          <p:grpSp>
            <p:nvGrpSpPr>
              <p:cNvPr id="3106" name="Group 34"/>
              <p:cNvGrpSpPr>
                <a:grpSpLocks/>
              </p:cNvGrpSpPr>
              <p:nvPr/>
            </p:nvGrpSpPr>
            <p:grpSpPr bwMode="auto">
              <a:xfrm>
                <a:off x="6768" y="4464"/>
                <a:ext cx="733" cy="576"/>
                <a:chOff x="4032" y="6624"/>
                <a:chExt cx="576" cy="576"/>
              </a:xfrm>
            </p:grpSpPr>
            <p:sp>
              <p:nvSpPr>
                <p:cNvPr id="3107" name="Oval 35"/>
                <p:cNvSpPr>
                  <a:spLocks noChangeArrowheads="1"/>
                </p:cNvSpPr>
                <p:nvPr/>
              </p:nvSpPr>
              <p:spPr bwMode="auto">
                <a:xfrm>
                  <a:off x="4032" y="6624"/>
                  <a:ext cx="576" cy="57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h-TH" sz="2000"/>
                </a:p>
              </p:txBody>
            </p:sp>
            <p:sp>
              <p:nvSpPr>
                <p:cNvPr id="310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032" y="6624"/>
                  <a:ext cx="576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ngsana New" pitchFamily="18" charset="-34"/>
                      <a:cs typeface="Cordia New" pitchFamily="34" charset="-34"/>
                    </a:rPr>
                    <a:t>37</a:t>
                  </a:r>
                  <a:endParaRPr kumimoji="0" lang="th-TH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ngsana New" pitchFamily="18" charset="-34"/>
                  </a:endParaRPr>
                </a:p>
              </p:txBody>
            </p:sp>
          </p:grpSp>
          <p:sp>
            <p:nvSpPr>
              <p:cNvPr id="3109" name="Line 37"/>
              <p:cNvSpPr>
                <a:spLocks noChangeShapeType="1"/>
              </p:cNvSpPr>
              <p:nvPr/>
            </p:nvSpPr>
            <p:spPr bwMode="auto">
              <a:xfrm flipH="1">
                <a:off x="7135" y="4032"/>
                <a:ext cx="366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grpSp>
            <p:nvGrpSpPr>
              <p:cNvPr id="3110" name="Group 38"/>
              <p:cNvGrpSpPr>
                <a:grpSpLocks/>
              </p:cNvGrpSpPr>
              <p:nvPr/>
            </p:nvGrpSpPr>
            <p:grpSpPr bwMode="auto">
              <a:xfrm>
                <a:off x="7868" y="4032"/>
                <a:ext cx="733" cy="1008"/>
                <a:chOff x="7868" y="4032"/>
                <a:chExt cx="733" cy="1008"/>
              </a:xfrm>
            </p:grpSpPr>
            <p:grpSp>
              <p:nvGrpSpPr>
                <p:cNvPr id="3111" name="Group 39"/>
                <p:cNvGrpSpPr>
                  <a:grpSpLocks/>
                </p:cNvGrpSpPr>
                <p:nvPr/>
              </p:nvGrpSpPr>
              <p:grpSpPr bwMode="auto">
                <a:xfrm>
                  <a:off x="7868" y="4464"/>
                  <a:ext cx="733" cy="576"/>
                  <a:chOff x="4032" y="6624"/>
                  <a:chExt cx="576" cy="576"/>
                </a:xfrm>
              </p:grpSpPr>
              <p:sp>
                <p:nvSpPr>
                  <p:cNvPr id="3112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6624"/>
                    <a:ext cx="576" cy="57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th-TH" sz="2000"/>
                  </a:p>
                </p:txBody>
              </p:sp>
              <p:sp>
                <p:nvSpPr>
                  <p:cNvPr id="311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6624"/>
                    <a:ext cx="576" cy="57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ngsana New" pitchFamily="18" charset="-34"/>
                        <a:cs typeface="Cordia New" pitchFamily="34" charset="-34"/>
                      </a:rPr>
                      <a:t>39</a:t>
                    </a:r>
                    <a:endParaRPr kumimoji="0" lang="th-TH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ngsana New" pitchFamily="18" charset="-34"/>
                    </a:endParaRPr>
                  </a:p>
                </p:txBody>
              </p:sp>
            </p:grpSp>
            <p:sp>
              <p:nvSpPr>
                <p:cNvPr id="3114" name="Line 42"/>
                <p:cNvSpPr>
                  <a:spLocks noChangeShapeType="1"/>
                </p:cNvSpPr>
                <p:nvPr/>
              </p:nvSpPr>
              <p:spPr bwMode="auto">
                <a:xfrm>
                  <a:off x="7868" y="4032"/>
                  <a:ext cx="366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h-TH" sz="2000"/>
                </a:p>
              </p:txBody>
            </p:sp>
          </p:grpSp>
        </p:grpSp>
        <p:grpSp>
          <p:nvGrpSpPr>
            <p:cNvPr id="3115" name="Group 43"/>
            <p:cNvGrpSpPr>
              <a:grpSpLocks/>
            </p:cNvGrpSpPr>
            <p:nvPr/>
          </p:nvGrpSpPr>
          <p:grpSpPr bwMode="auto">
            <a:xfrm>
              <a:off x="4320" y="10368"/>
              <a:ext cx="1833" cy="1008"/>
              <a:chOff x="6768" y="4032"/>
              <a:chExt cx="1833" cy="1008"/>
            </a:xfrm>
          </p:grpSpPr>
          <p:grpSp>
            <p:nvGrpSpPr>
              <p:cNvPr id="3116" name="Group 44"/>
              <p:cNvGrpSpPr>
                <a:grpSpLocks/>
              </p:cNvGrpSpPr>
              <p:nvPr/>
            </p:nvGrpSpPr>
            <p:grpSpPr bwMode="auto">
              <a:xfrm>
                <a:off x="6768" y="4464"/>
                <a:ext cx="733" cy="576"/>
                <a:chOff x="4032" y="6624"/>
                <a:chExt cx="576" cy="576"/>
              </a:xfrm>
            </p:grpSpPr>
            <p:sp>
              <p:nvSpPr>
                <p:cNvPr id="3117" name="Oval 45"/>
                <p:cNvSpPr>
                  <a:spLocks noChangeArrowheads="1"/>
                </p:cNvSpPr>
                <p:nvPr/>
              </p:nvSpPr>
              <p:spPr bwMode="auto">
                <a:xfrm>
                  <a:off x="4032" y="6624"/>
                  <a:ext cx="576" cy="57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h-TH" sz="2000"/>
                </a:p>
              </p:txBody>
            </p:sp>
            <p:sp>
              <p:nvSpPr>
                <p:cNvPr id="311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032" y="6624"/>
                  <a:ext cx="576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ngsana New" pitchFamily="18" charset="-34"/>
                      <a:cs typeface="Cordia New" pitchFamily="34" charset="-34"/>
                    </a:rPr>
                    <a:t>11</a:t>
                  </a:r>
                  <a:endParaRPr kumimoji="0" lang="th-TH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ngsana New" pitchFamily="18" charset="-34"/>
                  </a:endParaRPr>
                </a:p>
              </p:txBody>
            </p:sp>
          </p:grpSp>
          <p:sp>
            <p:nvSpPr>
              <p:cNvPr id="3119" name="Line 47"/>
              <p:cNvSpPr>
                <a:spLocks noChangeShapeType="1"/>
              </p:cNvSpPr>
              <p:nvPr/>
            </p:nvSpPr>
            <p:spPr bwMode="auto">
              <a:xfrm flipH="1">
                <a:off x="7135" y="4032"/>
                <a:ext cx="366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grpSp>
            <p:nvGrpSpPr>
              <p:cNvPr id="3120" name="Group 48"/>
              <p:cNvGrpSpPr>
                <a:grpSpLocks/>
              </p:cNvGrpSpPr>
              <p:nvPr/>
            </p:nvGrpSpPr>
            <p:grpSpPr bwMode="auto">
              <a:xfrm>
                <a:off x="7868" y="4032"/>
                <a:ext cx="733" cy="1008"/>
                <a:chOff x="7868" y="4032"/>
                <a:chExt cx="733" cy="1008"/>
              </a:xfrm>
            </p:grpSpPr>
            <p:grpSp>
              <p:nvGrpSpPr>
                <p:cNvPr id="3121" name="Group 49"/>
                <p:cNvGrpSpPr>
                  <a:grpSpLocks/>
                </p:cNvGrpSpPr>
                <p:nvPr/>
              </p:nvGrpSpPr>
              <p:grpSpPr bwMode="auto">
                <a:xfrm>
                  <a:off x="7868" y="4464"/>
                  <a:ext cx="733" cy="576"/>
                  <a:chOff x="4032" y="6624"/>
                  <a:chExt cx="576" cy="576"/>
                </a:xfrm>
              </p:grpSpPr>
              <p:sp>
                <p:nvSpPr>
                  <p:cNvPr id="3122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6624"/>
                    <a:ext cx="576" cy="57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th-TH" sz="2000"/>
                  </a:p>
                </p:txBody>
              </p:sp>
              <p:sp>
                <p:nvSpPr>
                  <p:cNvPr id="3123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6624"/>
                    <a:ext cx="576" cy="57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ngsana New" pitchFamily="18" charset="-34"/>
                        <a:cs typeface="Cordia New" pitchFamily="34" charset="-34"/>
                      </a:rPr>
                      <a:t>24</a:t>
                    </a:r>
                    <a:endParaRPr kumimoji="0" lang="th-TH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ngsana New" pitchFamily="18" charset="-34"/>
                    </a:endParaRPr>
                  </a:p>
                </p:txBody>
              </p:sp>
            </p:grpSp>
            <p:sp>
              <p:nvSpPr>
                <p:cNvPr id="3124" name="Line 52"/>
                <p:cNvSpPr>
                  <a:spLocks noChangeShapeType="1"/>
                </p:cNvSpPr>
                <p:nvPr/>
              </p:nvSpPr>
              <p:spPr bwMode="auto">
                <a:xfrm>
                  <a:off x="7868" y="4032"/>
                  <a:ext cx="366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h-TH" sz="200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Ex.5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จงเขียนโครงสร้างข้อมูลแบบ</a:t>
            </a:r>
          </a:p>
          <a:p>
            <a:pPr lvl="1"/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แบบหน่วยเก็บข้อมูล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(Continuous Storage)</a:t>
            </a:r>
          </a:p>
          <a:p>
            <a:pPr lvl="1"/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แบบแถวลำดับ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(Array-Based)</a:t>
            </a:r>
          </a:p>
          <a:p>
            <a:pPr lvl="1"/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แบบตัวชี้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(Pointer-Based)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จงแสดงผลเมื่อดำเนินการท่องแบบต่าง ๆ</a:t>
            </a:r>
          </a:p>
          <a:p>
            <a:pPr lvl="1"/>
            <a:r>
              <a:rPr lang="en-US" dirty="0" smtClean="0">
                <a:latin typeface="CordiaUPC" pitchFamily="34" charset="-34"/>
                <a:cs typeface="CordiaUPC" pitchFamily="34" charset="-34"/>
              </a:rPr>
              <a:t>Preorder tree traversal</a:t>
            </a:r>
          </a:p>
          <a:p>
            <a:pPr lvl="1"/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Inorder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tree traversal</a:t>
            </a:r>
          </a:p>
          <a:p>
            <a:pPr lvl="1"/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Postorder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tree traversal</a:t>
            </a:r>
            <a:endParaRPr lang="th-TH" dirty="0"/>
          </a:p>
        </p:txBody>
      </p:sp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786314" y="2000240"/>
            <a:ext cx="3857652" cy="3429024"/>
            <a:chOff x="1728" y="4896"/>
            <a:chExt cx="4608" cy="360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3953" y="4896"/>
              <a:ext cx="734" cy="576"/>
              <a:chOff x="4032" y="6624"/>
              <a:chExt cx="576" cy="576"/>
            </a:xfrm>
          </p:grpSpPr>
          <p:sp>
            <p:nvSpPr>
              <p:cNvPr id="4100" name="Oval 4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4101" name="Text Box 5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A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5053" y="5904"/>
              <a:ext cx="733" cy="576"/>
              <a:chOff x="4032" y="6624"/>
              <a:chExt cx="576" cy="576"/>
            </a:xfrm>
          </p:grpSpPr>
          <p:sp>
            <p:nvSpPr>
              <p:cNvPr id="4103" name="Oval 7"/>
              <p:cNvSpPr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4104" name="Text Box 8"/>
              <p:cNvSpPr txBox="1">
                <a:spLocks noChangeArrowheads="1"/>
              </p:cNvSpPr>
              <p:nvPr/>
            </p:nvSpPr>
            <p:spPr bwMode="auto">
              <a:xfrm>
                <a:off x="4032" y="662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C</a:t>
                </a: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H="1">
              <a:off x="3404" y="5472"/>
              <a:ext cx="733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4503" y="5472"/>
              <a:ext cx="733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000"/>
            </a:p>
          </p:txBody>
        </p:sp>
        <p:grpSp>
          <p:nvGrpSpPr>
            <p:cNvPr id="4107" name="Group 11"/>
            <p:cNvGrpSpPr>
              <a:grpSpLocks/>
            </p:cNvGrpSpPr>
            <p:nvPr/>
          </p:nvGrpSpPr>
          <p:grpSpPr bwMode="auto">
            <a:xfrm>
              <a:off x="4503" y="6480"/>
              <a:ext cx="1833" cy="1008"/>
              <a:chOff x="6231" y="3024"/>
              <a:chExt cx="1833" cy="1008"/>
            </a:xfrm>
          </p:grpSpPr>
          <p:grpSp>
            <p:nvGrpSpPr>
              <p:cNvPr id="4108" name="Group 12"/>
              <p:cNvGrpSpPr>
                <a:grpSpLocks/>
              </p:cNvGrpSpPr>
              <p:nvPr/>
            </p:nvGrpSpPr>
            <p:grpSpPr bwMode="auto">
              <a:xfrm>
                <a:off x="7331" y="3456"/>
                <a:ext cx="733" cy="576"/>
                <a:chOff x="4032" y="6624"/>
                <a:chExt cx="576" cy="576"/>
              </a:xfrm>
            </p:grpSpPr>
            <p:sp>
              <p:nvSpPr>
                <p:cNvPr id="4109" name="Oval 13"/>
                <p:cNvSpPr>
                  <a:spLocks noChangeArrowheads="1"/>
                </p:cNvSpPr>
                <p:nvPr/>
              </p:nvSpPr>
              <p:spPr bwMode="auto">
                <a:xfrm>
                  <a:off x="4032" y="6624"/>
                  <a:ext cx="576" cy="57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h-TH" sz="2000"/>
                </a:p>
              </p:txBody>
            </p:sp>
            <p:sp>
              <p:nvSpPr>
                <p:cNvPr id="41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032" y="6624"/>
                  <a:ext cx="576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ngsana New" pitchFamily="18" charset="-34"/>
                      <a:cs typeface="Cordia New" pitchFamily="34" charset="-34"/>
                    </a:rPr>
                    <a:t>G</a:t>
                  </a:r>
                  <a:endParaRPr kumimoji="0" lang="th-TH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ngsana New" pitchFamily="18" charset="-34"/>
                  </a:endParaRPr>
                </a:p>
              </p:txBody>
            </p:sp>
          </p:grpSp>
          <p:grpSp>
            <p:nvGrpSpPr>
              <p:cNvPr id="4111" name="Group 15"/>
              <p:cNvGrpSpPr>
                <a:grpSpLocks/>
              </p:cNvGrpSpPr>
              <p:nvPr/>
            </p:nvGrpSpPr>
            <p:grpSpPr bwMode="auto">
              <a:xfrm>
                <a:off x="6231" y="3456"/>
                <a:ext cx="733" cy="576"/>
                <a:chOff x="4032" y="6624"/>
                <a:chExt cx="576" cy="576"/>
              </a:xfrm>
            </p:grpSpPr>
            <p:sp>
              <p:nvSpPr>
                <p:cNvPr id="4112" name="Oval 16"/>
                <p:cNvSpPr>
                  <a:spLocks noChangeArrowheads="1"/>
                </p:cNvSpPr>
                <p:nvPr/>
              </p:nvSpPr>
              <p:spPr bwMode="auto">
                <a:xfrm>
                  <a:off x="4032" y="6624"/>
                  <a:ext cx="576" cy="57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h-TH" sz="2000"/>
                </a:p>
              </p:txBody>
            </p:sp>
            <p:sp>
              <p:nvSpPr>
                <p:cNvPr id="41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032" y="6624"/>
                  <a:ext cx="576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ngsana New" pitchFamily="18" charset="-34"/>
                      <a:cs typeface="Cordia New" pitchFamily="34" charset="-34"/>
                    </a:rPr>
                    <a:t>F</a:t>
                  </a:r>
                  <a:endParaRPr kumimoji="0" lang="th-TH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ngsana New" pitchFamily="18" charset="-34"/>
                  </a:endParaRPr>
                </a:p>
              </p:txBody>
            </p:sp>
          </p:grpSp>
          <p:sp>
            <p:nvSpPr>
              <p:cNvPr id="4114" name="Line 18"/>
              <p:cNvSpPr>
                <a:spLocks noChangeShapeType="1"/>
              </p:cNvSpPr>
              <p:nvPr/>
            </p:nvSpPr>
            <p:spPr bwMode="auto">
              <a:xfrm flipH="1">
                <a:off x="6598" y="3024"/>
                <a:ext cx="366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sp>
            <p:nvSpPr>
              <p:cNvPr id="4115" name="Line 19"/>
              <p:cNvSpPr>
                <a:spLocks noChangeShapeType="1"/>
              </p:cNvSpPr>
              <p:nvPr/>
            </p:nvSpPr>
            <p:spPr bwMode="auto">
              <a:xfrm>
                <a:off x="7331" y="3024"/>
                <a:ext cx="366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</p:grpSp>
        <p:grpSp>
          <p:nvGrpSpPr>
            <p:cNvPr id="4116" name="Group 20"/>
            <p:cNvGrpSpPr>
              <a:grpSpLocks/>
            </p:cNvGrpSpPr>
            <p:nvPr/>
          </p:nvGrpSpPr>
          <p:grpSpPr bwMode="auto">
            <a:xfrm>
              <a:off x="1728" y="7488"/>
              <a:ext cx="1833" cy="1008"/>
              <a:chOff x="6768" y="4032"/>
              <a:chExt cx="1833" cy="1008"/>
            </a:xfrm>
          </p:grpSpPr>
          <p:grpSp>
            <p:nvGrpSpPr>
              <p:cNvPr id="4117" name="Group 21"/>
              <p:cNvGrpSpPr>
                <a:grpSpLocks/>
              </p:cNvGrpSpPr>
              <p:nvPr/>
            </p:nvGrpSpPr>
            <p:grpSpPr bwMode="auto">
              <a:xfrm>
                <a:off x="6768" y="4464"/>
                <a:ext cx="733" cy="576"/>
                <a:chOff x="4032" y="6624"/>
                <a:chExt cx="576" cy="576"/>
              </a:xfrm>
            </p:grpSpPr>
            <p:sp>
              <p:nvSpPr>
                <p:cNvPr id="4118" name="Oval 22"/>
                <p:cNvSpPr>
                  <a:spLocks noChangeArrowheads="1"/>
                </p:cNvSpPr>
                <p:nvPr/>
              </p:nvSpPr>
              <p:spPr bwMode="auto">
                <a:xfrm>
                  <a:off x="4032" y="6624"/>
                  <a:ext cx="576" cy="57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h-TH" sz="2000"/>
                </a:p>
              </p:txBody>
            </p:sp>
            <p:sp>
              <p:nvSpPr>
                <p:cNvPr id="411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032" y="6624"/>
                  <a:ext cx="576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ngsana New" pitchFamily="18" charset="-34"/>
                      <a:cs typeface="Cordia New" pitchFamily="34" charset="-34"/>
                    </a:rPr>
                    <a:t>H</a:t>
                  </a:r>
                  <a:endParaRPr kumimoji="0" lang="th-TH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ngsana New" pitchFamily="18" charset="-34"/>
                  </a:endParaRPr>
                </a:p>
              </p:txBody>
            </p:sp>
          </p:grpSp>
          <p:sp>
            <p:nvSpPr>
              <p:cNvPr id="4120" name="Line 24"/>
              <p:cNvSpPr>
                <a:spLocks noChangeShapeType="1"/>
              </p:cNvSpPr>
              <p:nvPr/>
            </p:nvSpPr>
            <p:spPr bwMode="auto">
              <a:xfrm flipH="1">
                <a:off x="7135" y="4032"/>
                <a:ext cx="366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000"/>
              </a:p>
            </p:txBody>
          </p:sp>
          <p:grpSp>
            <p:nvGrpSpPr>
              <p:cNvPr id="4121" name="Group 25"/>
              <p:cNvGrpSpPr>
                <a:grpSpLocks/>
              </p:cNvGrpSpPr>
              <p:nvPr/>
            </p:nvGrpSpPr>
            <p:grpSpPr bwMode="auto">
              <a:xfrm>
                <a:off x="7868" y="4032"/>
                <a:ext cx="733" cy="1008"/>
                <a:chOff x="7868" y="4032"/>
                <a:chExt cx="733" cy="1008"/>
              </a:xfrm>
            </p:grpSpPr>
            <p:grpSp>
              <p:nvGrpSpPr>
                <p:cNvPr id="4122" name="Group 26"/>
                <p:cNvGrpSpPr>
                  <a:grpSpLocks/>
                </p:cNvGrpSpPr>
                <p:nvPr/>
              </p:nvGrpSpPr>
              <p:grpSpPr bwMode="auto">
                <a:xfrm>
                  <a:off x="7868" y="4464"/>
                  <a:ext cx="733" cy="576"/>
                  <a:chOff x="4032" y="6624"/>
                  <a:chExt cx="576" cy="576"/>
                </a:xfrm>
              </p:grpSpPr>
              <p:sp>
                <p:nvSpPr>
                  <p:cNvPr id="4123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6624"/>
                    <a:ext cx="576" cy="57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th-TH" sz="2000"/>
                  </a:p>
                </p:txBody>
              </p:sp>
              <p:sp>
                <p:nvSpPr>
                  <p:cNvPr id="4124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6624"/>
                    <a:ext cx="576" cy="57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ngsana New" pitchFamily="18" charset="-34"/>
                        <a:cs typeface="Cordia New" pitchFamily="34" charset="-34"/>
                      </a:rPr>
                      <a:t>I</a:t>
                    </a:r>
                    <a:endParaRPr kumimoji="0" lang="th-TH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ngsana New" pitchFamily="18" charset="-34"/>
                    </a:endParaRPr>
                  </a:p>
                </p:txBody>
              </p:sp>
            </p:grp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auto">
                <a:xfrm>
                  <a:off x="7868" y="4032"/>
                  <a:ext cx="366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h-TH" sz="2000"/>
                </a:p>
              </p:txBody>
            </p:sp>
          </p:grpSp>
        </p:grpSp>
        <p:grpSp>
          <p:nvGrpSpPr>
            <p:cNvPr id="4126" name="Group 30"/>
            <p:cNvGrpSpPr>
              <a:grpSpLocks/>
            </p:cNvGrpSpPr>
            <p:nvPr/>
          </p:nvGrpSpPr>
          <p:grpSpPr bwMode="auto">
            <a:xfrm>
              <a:off x="2304" y="5904"/>
              <a:ext cx="1833" cy="1584"/>
              <a:chOff x="2304" y="5904"/>
              <a:chExt cx="1833" cy="1584"/>
            </a:xfrm>
          </p:grpSpPr>
          <p:grpSp>
            <p:nvGrpSpPr>
              <p:cNvPr id="4127" name="Group 31"/>
              <p:cNvGrpSpPr>
                <a:grpSpLocks/>
              </p:cNvGrpSpPr>
              <p:nvPr/>
            </p:nvGrpSpPr>
            <p:grpSpPr bwMode="auto">
              <a:xfrm>
                <a:off x="2854" y="5904"/>
                <a:ext cx="733" cy="576"/>
                <a:chOff x="4032" y="6624"/>
                <a:chExt cx="576" cy="576"/>
              </a:xfrm>
            </p:grpSpPr>
            <p:sp>
              <p:nvSpPr>
                <p:cNvPr id="4128" name="Oval 32"/>
                <p:cNvSpPr>
                  <a:spLocks noChangeArrowheads="1"/>
                </p:cNvSpPr>
                <p:nvPr/>
              </p:nvSpPr>
              <p:spPr bwMode="auto">
                <a:xfrm>
                  <a:off x="4032" y="6624"/>
                  <a:ext cx="576" cy="57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h-TH" sz="2000"/>
                </a:p>
              </p:txBody>
            </p:sp>
            <p:sp>
              <p:nvSpPr>
                <p:cNvPr id="412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032" y="6624"/>
                  <a:ext cx="576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ngsana New" pitchFamily="18" charset="-34"/>
                      <a:cs typeface="Cordia New" pitchFamily="34" charset="-34"/>
                    </a:rPr>
                    <a:t>B</a:t>
                  </a:r>
                  <a:endParaRPr kumimoji="0" lang="th-TH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ngsana New" pitchFamily="18" charset="-34"/>
                  </a:endParaRPr>
                </a:p>
              </p:txBody>
            </p:sp>
          </p:grpSp>
          <p:grpSp>
            <p:nvGrpSpPr>
              <p:cNvPr id="4130" name="Group 34"/>
              <p:cNvGrpSpPr>
                <a:grpSpLocks/>
              </p:cNvGrpSpPr>
              <p:nvPr/>
            </p:nvGrpSpPr>
            <p:grpSpPr bwMode="auto">
              <a:xfrm>
                <a:off x="2304" y="6480"/>
                <a:ext cx="1833" cy="1008"/>
                <a:chOff x="6768" y="4032"/>
                <a:chExt cx="1833" cy="1008"/>
              </a:xfrm>
            </p:grpSpPr>
            <p:grpSp>
              <p:nvGrpSpPr>
                <p:cNvPr id="4131" name="Group 35"/>
                <p:cNvGrpSpPr>
                  <a:grpSpLocks/>
                </p:cNvGrpSpPr>
                <p:nvPr/>
              </p:nvGrpSpPr>
              <p:grpSpPr bwMode="auto">
                <a:xfrm>
                  <a:off x="6768" y="4464"/>
                  <a:ext cx="733" cy="576"/>
                  <a:chOff x="4032" y="6624"/>
                  <a:chExt cx="576" cy="576"/>
                </a:xfrm>
              </p:grpSpPr>
              <p:sp>
                <p:nvSpPr>
                  <p:cNvPr id="4132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6624"/>
                    <a:ext cx="576" cy="57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th-TH" sz="2000"/>
                  </a:p>
                </p:txBody>
              </p:sp>
              <p:sp>
                <p:nvSpPr>
                  <p:cNvPr id="413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6624"/>
                    <a:ext cx="576" cy="57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ngsana New" pitchFamily="18" charset="-34"/>
                        <a:cs typeface="Cordia New" pitchFamily="34" charset="-34"/>
                      </a:rPr>
                      <a:t>D</a:t>
                    </a:r>
                    <a:endParaRPr kumimoji="0" lang="th-TH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ngsana New" pitchFamily="18" charset="-34"/>
                    </a:endParaRPr>
                  </a:p>
                </p:txBody>
              </p:sp>
            </p:grp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135" y="4032"/>
                  <a:ext cx="366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h-TH" sz="2000"/>
                </a:p>
              </p:txBody>
            </p:sp>
            <p:grpSp>
              <p:nvGrpSpPr>
                <p:cNvPr id="4135" name="Group 39"/>
                <p:cNvGrpSpPr>
                  <a:grpSpLocks/>
                </p:cNvGrpSpPr>
                <p:nvPr/>
              </p:nvGrpSpPr>
              <p:grpSpPr bwMode="auto">
                <a:xfrm>
                  <a:off x="7868" y="4032"/>
                  <a:ext cx="733" cy="1008"/>
                  <a:chOff x="7868" y="4032"/>
                  <a:chExt cx="733" cy="1008"/>
                </a:xfrm>
              </p:grpSpPr>
              <p:grpSp>
                <p:nvGrpSpPr>
                  <p:cNvPr id="4136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7868" y="4464"/>
                    <a:ext cx="733" cy="576"/>
                    <a:chOff x="4032" y="6624"/>
                    <a:chExt cx="576" cy="576"/>
                  </a:xfrm>
                </p:grpSpPr>
                <p:sp>
                  <p:nvSpPr>
                    <p:cNvPr id="4137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6624"/>
                      <a:ext cx="576" cy="57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th-TH" sz="2000"/>
                    </a:p>
                  </p:txBody>
                </p:sp>
                <p:sp>
                  <p:nvSpPr>
                    <p:cNvPr id="4138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32" y="6624"/>
                      <a:ext cx="576" cy="57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ngsana New" pitchFamily="18" charset="-34"/>
                          <a:cs typeface="Cordia New" pitchFamily="34" charset="-34"/>
                        </a:rPr>
                        <a:t>E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p:txBody>
                </p:sp>
              </p:grpSp>
              <p:sp>
                <p:nvSpPr>
                  <p:cNvPr id="4139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7868" y="4032"/>
                    <a:ext cx="366" cy="43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th-TH" sz="2000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Ex.6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จงเขียนโครงสร้างข้อมูลแบบ</a:t>
            </a:r>
          </a:p>
          <a:p>
            <a:pPr lvl="1"/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แบบหน่วยเก็บข้อมูล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(Continuous Storage)</a:t>
            </a:r>
          </a:p>
          <a:p>
            <a:pPr lvl="1"/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แบบแถวลำดับ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(Array-Based)</a:t>
            </a:r>
          </a:p>
          <a:p>
            <a:pPr lvl="1"/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แบบตัวชี้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(Pointer-Based)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จงแสดงผลเมื่อดำเนินการท่องแบบต่าง ๆ</a:t>
            </a:r>
          </a:p>
          <a:p>
            <a:pPr lvl="1"/>
            <a:r>
              <a:rPr lang="en-US" dirty="0" smtClean="0">
                <a:latin typeface="CordiaUPC" pitchFamily="34" charset="-34"/>
                <a:cs typeface="CordiaUPC" pitchFamily="34" charset="-34"/>
              </a:rPr>
              <a:t>Preorder tree traversal</a:t>
            </a:r>
          </a:p>
          <a:p>
            <a:pPr lvl="1"/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Inorder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tree traversal</a:t>
            </a:r>
          </a:p>
          <a:p>
            <a:pPr lvl="1"/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Postorder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tree traversal</a:t>
            </a:r>
            <a:endParaRPr lang="th-TH" dirty="0" smtClean="0"/>
          </a:p>
          <a:p>
            <a:endParaRPr lang="th-TH" dirty="0"/>
          </a:p>
        </p:txBody>
      </p:sp>
      <p:pic>
        <p:nvPicPr>
          <p:cNvPr id="5122" name="Picture 2" descr="http://itd.htc.ac.th/st_it50/it5012/P_2/Data%20Structure%20and%20Algorithm/images/B8_clip_image0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2214554"/>
            <a:ext cx="4000526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th-TH" dirty="0"/>
          </a:p>
        </p:txBody>
      </p:sp>
      <p:pic>
        <p:nvPicPr>
          <p:cNvPr id="5" name="ตัวยึดเนื้อหา 4" descr="tree2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879106"/>
            <a:ext cx="2857520" cy="3478720"/>
          </a:xfrm>
        </p:spPr>
      </p:pic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3500430" y="1600200"/>
            <a:ext cx="5186370" cy="4525963"/>
          </a:xfrm>
        </p:spPr>
        <p:txBody>
          <a:bodyPr/>
          <a:lstStyle/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Tree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คือกราฟต่อเนื่อง ที่ไม่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มีวัฏ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จักรและไม่มีทิศทาง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มีโครงสร้างเป็นแบบลำดับชั้น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ประกอบด้วย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n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(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n&gt;= 0)</a:t>
            </a:r>
            <a:br>
              <a:rPr lang="en-US" dirty="0" smtClean="0">
                <a:latin typeface="CordiaUPC" pitchFamily="34" charset="-34"/>
                <a:cs typeface="CordiaUPC" pitchFamily="34" charset="-34"/>
              </a:rPr>
            </a:br>
            <a:r>
              <a:rPr lang="en-US" dirty="0" smtClean="0">
                <a:latin typeface="CordiaUPC" pitchFamily="34" charset="-34"/>
                <a:cs typeface="CordiaUPC" pitchFamily="34" charset="-34"/>
              </a:rPr>
              <a:t>n =  0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เรียก 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ว่าง</a:t>
            </a:r>
          </a:p>
          <a:p>
            <a:pPr>
              <a:buNone/>
            </a:pP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th-TH" dirty="0"/>
          </a:p>
        </p:txBody>
      </p:sp>
      <p:pic>
        <p:nvPicPr>
          <p:cNvPr id="5" name="ตัวยึดเนื้อหา 4" descr="tree2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879106"/>
            <a:ext cx="2857520" cy="3478720"/>
          </a:xfrm>
        </p:spPr>
      </p:pic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3500430" y="1600200"/>
            <a:ext cx="5186370" cy="4525963"/>
          </a:xfrm>
        </p:spPr>
        <p:txBody>
          <a:bodyPr>
            <a:normAutofit lnSpcReduction="10000"/>
          </a:bodyPr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ถ้า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2 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เชื่อมต่อกัน 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ที่อยู่ลำดับสูงกว่าเรียนว่า </a:t>
            </a:r>
            <a:r>
              <a:rPr lang="th-TH" u="sng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u="sng" dirty="0" smtClean="0">
                <a:latin typeface="CordiaUPC" pitchFamily="34" charset="-34"/>
                <a:cs typeface="CordiaUPC" pitchFamily="34" charset="-34"/>
              </a:rPr>
              <a:t>พ่อแม่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โหลดที่อยู่ลำดับต่ำกว่าเรียน </a:t>
            </a:r>
            <a:r>
              <a:rPr lang="th-TH" u="sng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u="sng" dirty="0" smtClean="0">
                <a:latin typeface="CordiaUPC" pitchFamily="34" charset="-34"/>
                <a:cs typeface="CordiaUPC" pitchFamily="34" charset="-34"/>
              </a:rPr>
              <a:t>ลูก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เรียกความสัมพันธ์ของ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ทั้งสองว่า </a:t>
            </a:r>
            <a:r>
              <a:rPr lang="th-TH" u="sng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u="sng" dirty="0" smtClean="0">
                <a:latin typeface="CordiaUPC" pitchFamily="34" charset="-34"/>
                <a:cs typeface="CordiaUPC" pitchFamily="34" charset="-34"/>
              </a:rPr>
              <a:t>พ่อแม่</a:t>
            </a:r>
            <a:r>
              <a:rPr lang="en-US" u="sng" dirty="0" smtClean="0">
                <a:latin typeface="CordiaUPC" pitchFamily="34" charset="-34"/>
                <a:cs typeface="CordiaUPC" pitchFamily="34" charset="-34"/>
              </a:rPr>
              <a:t>-</a:t>
            </a:r>
            <a:r>
              <a:rPr lang="th-TH" u="sng" dirty="0" smtClean="0">
                <a:latin typeface="CordiaUPC" pitchFamily="34" charset="-34"/>
                <a:cs typeface="CordiaUPC" pitchFamily="34" charset="-34"/>
              </a:rPr>
              <a:t>ลูก</a:t>
            </a:r>
          </a:p>
          <a:p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ที่มีพ่อแม่เดียวกัน เรียกว่า </a:t>
            </a:r>
            <a:r>
              <a:rPr lang="th-TH" u="sng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u="sng" dirty="0" smtClean="0">
                <a:latin typeface="CordiaUPC" pitchFamily="34" charset="-34"/>
                <a:cs typeface="CordiaUPC" pitchFamily="34" charset="-34"/>
              </a:rPr>
              <a:t>พี่น้อง</a:t>
            </a:r>
          </a:p>
          <a:p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เดียวที่ไม่มีพ่อแม่ เรียกว่า</a:t>
            </a:r>
            <a:r>
              <a:rPr lang="th-TH" u="sng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u="sng" dirty="0" smtClean="0">
                <a:latin typeface="CordiaUPC" pitchFamily="34" charset="-34"/>
                <a:cs typeface="CordiaUPC" pitchFamily="34" charset="-34"/>
              </a:rPr>
              <a:t>ราก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(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root)</a:t>
            </a:r>
          </a:p>
          <a:p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ที่ไม่มีลูกเรียก </a:t>
            </a:r>
            <a:r>
              <a:rPr lang="th-TH" u="sng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u="sng" dirty="0" smtClean="0">
                <a:latin typeface="CordiaUPC" pitchFamily="34" charset="-34"/>
                <a:cs typeface="CordiaUPC" pitchFamily="34" charset="-34"/>
              </a:rPr>
              <a:t>ใบ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หรือ </a:t>
            </a:r>
            <a:r>
              <a:rPr lang="th-TH" u="sng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u="sng" dirty="0" smtClean="0">
                <a:latin typeface="CordiaUPC" pitchFamily="34" charset="-34"/>
                <a:cs typeface="CordiaUPC" pitchFamily="34" charset="-34"/>
              </a:rPr>
              <a:t>ภายนอก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/>
            </a:r>
            <a:br>
              <a:rPr lang="th-TH" dirty="0" smtClean="0">
                <a:latin typeface="CordiaUPC" pitchFamily="34" charset="-34"/>
                <a:cs typeface="CordiaUPC" pitchFamily="34" charset="-34"/>
              </a:rPr>
            </a:br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และเรียก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อื่นๆ ว่า </a:t>
            </a:r>
            <a:r>
              <a:rPr lang="th-TH" u="sng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u="sng" dirty="0" smtClean="0">
                <a:latin typeface="CordiaUPC" pitchFamily="34" charset="-34"/>
                <a:cs typeface="CordiaUPC" pitchFamily="34" charset="-34"/>
              </a:rPr>
              <a:t>ภายใน</a:t>
            </a:r>
          </a:p>
          <a:p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ที่อยู่ในลำดับชั้น</a:t>
            </a:r>
            <a:r>
              <a:rPr lang="th-TH" u="sng" dirty="0" smtClean="0">
                <a:latin typeface="CordiaUPC" pitchFamily="34" charset="-34"/>
                <a:cs typeface="CordiaUPC" pitchFamily="34" charset="-34"/>
              </a:rPr>
              <a:t>มากกว่า </a:t>
            </a:r>
            <a:r>
              <a:rPr lang="en-US" u="sng" dirty="0" smtClean="0">
                <a:latin typeface="CordiaUPC" pitchFamily="34" charset="-34"/>
                <a:cs typeface="CordiaUPC" pitchFamily="34" charset="-34"/>
              </a:rPr>
              <a:t>1 </a:t>
            </a:r>
            <a:r>
              <a:rPr lang="th-TH" u="sng" dirty="0" smtClean="0">
                <a:latin typeface="CordiaUPC" pitchFamily="34" charset="-34"/>
                <a:cs typeface="CordiaUPC" pitchFamily="34" charset="-34"/>
              </a:rPr>
              <a:t>ชั้น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เรียกว่า มี</a:t>
            </a:r>
            <a:r>
              <a:rPr lang="th-TH" u="sng" dirty="0" smtClean="0">
                <a:latin typeface="CordiaUPC" pitchFamily="34" charset="-34"/>
                <a:cs typeface="CordiaUPC" pitchFamily="34" charset="-34"/>
              </a:rPr>
              <a:t>ความสัมพันธ์แบบ บน</a:t>
            </a:r>
            <a:r>
              <a:rPr lang="en-US" u="sng" dirty="0" smtClean="0">
                <a:latin typeface="CordiaUPC" pitchFamily="34" charset="-34"/>
                <a:cs typeface="CordiaUPC" pitchFamily="34" charset="-34"/>
              </a:rPr>
              <a:t>-</a:t>
            </a:r>
            <a:r>
              <a:rPr lang="th-TH" u="sng" dirty="0" smtClean="0">
                <a:latin typeface="CordiaUPC" pitchFamily="34" charset="-34"/>
                <a:cs typeface="CordiaUPC" pitchFamily="34" charset="-34"/>
              </a:rPr>
              <a:t>ล่าง</a:t>
            </a:r>
          </a:p>
          <a:p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th-TH" dirty="0"/>
          </a:p>
        </p:txBody>
      </p:sp>
      <p:pic>
        <p:nvPicPr>
          <p:cNvPr id="5" name="ตัวยึดเนื้อหา 4" descr="tree2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879106"/>
            <a:ext cx="2857520" cy="3478720"/>
          </a:xfrm>
        </p:spPr>
      </p:pic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3500430" y="1600200"/>
            <a:ext cx="5186370" cy="4525963"/>
          </a:xfrm>
        </p:spPr>
        <p:txBody>
          <a:bodyPr/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ต้นไม้ย่อย หรือ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Subtree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ประกอบด้วย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ทุก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ที่เป็นลูกและหลานของ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ดังกล่าว</a:t>
            </a:r>
          </a:p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Degree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คือจำนวน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ลูกของ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นั้น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ความสูงของต้นไม้ จะมีค่าเท่ากับระดับของ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ที่มีค่าสูงสุดในต้นไม้นั้น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Ex.1 </a:t>
            </a:r>
            <a:r>
              <a:rPr lang="th-TH" dirty="0" smtClean="0"/>
              <a:t>จงตอบคำถามต่อไปนี้</a:t>
            </a:r>
            <a:endParaRPr lang="th-TH" dirty="0"/>
          </a:p>
        </p:txBody>
      </p:sp>
      <p:pic>
        <p:nvPicPr>
          <p:cNvPr id="5" name="ตัวยึดเนื้อหา 4" descr="tree2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879106"/>
            <a:ext cx="2857520" cy="3478720"/>
          </a:xfrm>
        </p:spPr>
      </p:pic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3500430" y="1600200"/>
            <a:ext cx="5186370" cy="4525963"/>
          </a:xfrm>
        </p:spPr>
        <p:txBody>
          <a:bodyPr/>
          <a:lstStyle/>
          <a:p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F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พ่อแม่ของ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????</a:t>
            </a:r>
          </a:p>
          <a:p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P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และ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Q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เป็นอะไรกัน</a:t>
            </a:r>
          </a:p>
          <a:p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รากคือ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????</a:t>
            </a:r>
          </a:p>
          <a:p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ใบ คือ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????</a:t>
            </a:r>
          </a:p>
          <a:p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ภายใน คือ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ต้นไม้ย่อยของ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A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มีกี่ต้นไม้ย่อย มีใครเป็นรากของต้นไม้ย่อยนั้น</a:t>
            </a:r>
            <a:br>
              <a:rPr lang="th-TH" dirty="0" smtClean="0">
                <a:latin typeface="CordiaUPC" pitchFamily="34" charset="-34"/>
                <a:cs typeface="CordiaUPC" pitchFamily="34" charset="-34"/>
              </a:rPr>
            </a:br>
            <a:r>
              <a:rPr lang="th-TH" dirty="0" smtClean="0">
                <a:latin typeface="CordiaUPC" pitchFamily="34" charset="-34"/>
                <a:cs typeface="CordiaUPC" pitchFamily="34" charset="-34"/>
              </a:rPr>
              <a:t>ต้นไม้ย่อยของ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F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มีกี่ต้นไม้ย่อย มีใครเป็นรากของต้นไม้ย่อยนั้น</a:t>
            </a:r>
          </a:p>
          <a:p>
            <a:endParaRPr lang="th-TH" dirty="0" smtClean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จงตอบคำถามต่อไปนี้</a:t>
            </a:r>
            <a:endParaRPr lang="th-TH" dirty="0"/>
          </a:p>
        </p:txBody>
      </p:sp>
      <p:pic>
        <p:nvPicPr>
          <p:cNvPr id="5" name="ตัวยึดเนื้อหา 4" descr="tree2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879106"/>
            <a:ext cx="2857520" cy="3478720"/>
          </a:xfrm>
        </p:spPr>
      </p:pic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3500430" y="1600200"/>
            <a:ext cx="5186370" cy="4525963"/>
          </a:xfrm>
        </p:spPr>
        <p:txBody>
          <a:bodyPr/>
          <a:lstStyle/>
          <a:p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F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มีดีกรีเท่ากับเท่าไร</a:t>
            </a:r>
            <a:br>
              <a:rPr lang="th-TH" dirty="0" smtClean="0">
                <a:latin typeface="CordiaUPC" pitchFamily="34" charset="-34"/>
                <a:cs typeface="CordiaUPC" pitchFamily="34" charset="-34"/>
              </a:rPr>
            </a:b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J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มีดีกรีเท่ากับเท่าไร</a:t>
            </a:r>
          </a:p>
          <a:p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K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อยู่ในลำดับชั้นที่เท่าไหร่ของต้นไม้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A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ระดับความสูงของต้นไม้ที่มี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A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เป็นรากเท่ากับเท่าไร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Tree</a:t>
            </a:r>
            <a:endParaRPr lang="th-TH" dirty="0"/>
          </a:p>
        </p:txBody>
      </p:sp>
      <p:pic>
        <p:nvPicPr>
          <p:cNvPr id="5" name="ตัวยึดเนื้อหา 4" descr="BinaryTre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00562" y="3214686"/>
            <a:ext cx="3214710" cy="2551357"/>
          </a:xfrm>
        </p:spPr>
      </p:pic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000496" y="1600200"/>
            <a:ext cx="4686304" cy="4525963"/>
          </a:xfrm>
        </p:spPr>
        <p:txBody>
          <a:bodyPr/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ต้นไม้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n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ดีกรี คือต้นไม้ที่แต่ละ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มีลูกได้ไม่เกิน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n 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(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0&lt;=child&lt;=n)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ต้นไม้ที่มีดีกรีเท่ากับ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2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เรียกว่า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Binary Tree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n-ary tree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928802"/>
            <a:ext cx="3429024" cy="2302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" name="ตัวยึดเนื้อหา 5" descr="Ordered tre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000240"/>
            <a:ext cx="3000396" cy="1763266"/>
          </a:xfrm>
        </p:spPr>
      </p:pic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3643306" y="1600200"/>
            <a:ext cx="5043494" cy="4525963"/>
          </a:xfrm>
        </p:spPr>
        <p:txBody>
          <a:bodyPr/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ต้นไม้ลำดับ (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Ordered Tree)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คือต้นไม้ที่ให้ความสำคัญของลำดับเชิงเส้นของ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พี่น้อง</a:t>
            </a:r>
            <a:br>
              <a:rPr lang="th-TH" dirty="0" smtClean="0">
                <a:latin typeface="CordiaUPC" pitchFamily="34" charset="-34"/>
                <a:cs typeface="CordiaUPC" pitchFamily="34" charset="-34"/>
              </a:rPr>
            </a:br>
            <a:r>
              <a:rPr lang="th-TH" dirty="0" smtClean="0">
                <a:latin typeface="CordiaUPC" pitchFamily="34" charset="-34"/>
                <a:cs typeface="CordiaUPC" pitchFamily="34" charset="-34"/>
              </a:rPr>
              <a:t>ถ้าลำดับในการจัดเรียงต่างกัน ก็ถือว่าต้นไม้ทั้งสองต่างกัน</a:t>
            </a:r>
          </a:p>
          <a:p>
            <a:r>
              <a:rPr lang="th-TH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B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และ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C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 ลูกของ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A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ในรูปแบบต้นไม้ลำดับ</a:t>
            </a:r>
            <a:br>
              <a:rPr lang="th-TH" dirty="0" smtClean="0">
                <a:latin typeface="CordiaUPC" pitchFamily="34" charset="-34"/>
                <a:cs typeface="CordiaUPC" pitchFamily="34" charset="-34"/>
              </a:rPr>
            </a:br>
            <a:r>
              <a:rPr lang="en-US" dirty="0" smtClean="0">
                <a:latin typeface="CordiaUPC" pitchFamily="34" charset="-34"/>
                <a:cs typeface="CordiaUPC" pitchFamily="34" charset="-34"/>
              </a:rPr>
              <a:t>T1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จะหมายความว่า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ลูก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B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เป็นลูกลำดับที่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1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และ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C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เป็นลูกลำดับที่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2</a:t>
            </a:r>
            <a:br>
              <a:rPr lang="en-US" dirty="0" smtClean="0">
                <a:latin typeface="CordiaUPC" pitchFamily="34" charset="-34"/>
                <a:cs typeface="CordiaUPC" pitchFamily="34" charset="-34"/>
              </a:rPr>
            </a:br>
            <a:r>
              <a:rPr lang="en-US" dirty="0" smtClean="0">
                <a:latin typeface="CordiaUPC" pitchFamily="34" charset="-34"/>
                <a:cs typeface="CordiaUPC" pitchFamily="34" charset="-34"/>
              </a:rPr>
              <a:t>T2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จะหมายความว่า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ลูก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C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เป็นลูกลำดับที่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1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และ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B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เป็นลูกลำดับที่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2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1001</Words>
  <Application>Microsoft Office PowerPoint</Application>
  <PresentationFormat>On-screen Show (4:3)</PresentationFormat>
  <Paragraphs>222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Angsana New</vt:lpstr>
      <vt:lpstr>Arial</vt:lpstr>
      <vt:lpstr>Calibri</vt:lpstr>
      <vt:lpstr>Cordia New</vt:lpstr>
      <vt:lpstr>CordiaUPC</vt:lpstr>
      <vt:lpstr>ชุดรูปแบบของ Office</vt:lpstr>
      <vt:lpstr>TREE</vt:lpstr>
      <vt:lpstr>Tree</vt:lpstr>
      <vt:lpstr>Tree</vt:lpstr>
      <vt:lpstr>Tree</vt:lpstr>
      <vt:lpstr>Tree</vt:lpstr>
      <vt:lpstr>Ex.1 จงตอบคำถามต่อไปนี้</vt:lpstr>
      <vt:lpstr>จงตอบคำถามต่อไปนี้</vt:lpstr>
      <vt:lpstr>Type of Tree</vt:lpstr>
      <vt:lpstr>PowerPoint Presentation</vt:lpstr>
      <vt:lpstr>ต้นไม้ทวิภาค</vt:lpstr>
      <vt:lpstr>Full Binary Tree</vt:lpstr>
      <vt:lpstr>Complete Binary Tree</vt:lpstr>
      <vt:lpstr>Balanced Binary Tree</vt:lpstr>
      <vt:lpstr>โครงสร้างข้อมูลของต้นไม้ทวิภาค</vt:lpstr>
      <vt:lpstr>โครงสร้างข้อมูลของต้นไม้ทวิภาค  แบบหน่วยเก็บข้อมูล (Continuous Storage)</vt:lpstr>
      <vt:lpstr>โครงสร้างข้อมูลของต้นไม้ทวิภาค  แบบหน่วยเก็บข้อมูล (Continuous Storage)</vt:lpstr>
      <vt:lpstr>PowerPoint Presentation</vt:lpstr>
      <vt:lpstr>PowerPoint Presentation</vt:lpstr>
      <vt:lpstr>PowerPoint Presentation</vt:lpstr>
      <vt:lpstr>โครงสร้างข้อมูลของต้นไม้ทวิภาค  แบบตัวชี้ (Pointer-Based)</vt:lpstr>
      <vt:lpstr>การดำเนินการของต้นไม้ทวิภาค</vt:lpstr>
      <vt:lpstr>การท่องไปในต้นไม้ทวิภาค</vt:lpstr>
      <vt:lpstr>อัลกอริทึมสำหรับการท่องต้นไม้ทวิภาค</vt:lpstr>
      <vt:lpstr>PowerPoint Presentation</vt:lpstr>
      <vt:lpstr>Ex.2</vt:lpstr>
      <vt:lpstr>Ex.3</vt:lpstr>
      <vt:lpstr>Ex.4</vt:lpstr>
      <vt:lpstr>Ex.5</vt:lpstr>
      <vt:lpstr>Ex.6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Goldy</dc:creator>
  <cp:lastModifiedBy>DTC-Meeting2</cp:lastModifiedBy>
  <cp:revision>53</cp:revision>
  <dcterms:created xsi:type="dcterms:W3CDTF">2014-03-26T10:13:07Z</dcterms:created>
  <dcterms:modified xsi:type="dcterms:W3CDTF">2019-03-11T08:41:31Z</dcterms:modified>
</cp:coreProperties>
</file>