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18FB3-1004-4289-A945-9EEAAF75AD74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A07F6-C0C3-4333-BE38-47AA693A1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A07F6-C0C3-4333-BE38-47AA693A10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2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A07F6-C0C3-4333-BE38-47AA693A10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7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0A3-9C8A-46A5-83C1-9C5940DCA662}" type="datetime1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AE36-F951-475E-9FF6-873599FCEE05}" type="datetime1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4011-FF9D-4392-B7C8-BA74E97CB707}" type="datetime1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DBFD-655B-4E8F-9EEF-C83EB37E0896}" type="datetime1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3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CCB0-47B4-42B4-A343-1CED4CD389A4}" type="datetime1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925D-E61A-4829-8BCB-FACE809F4274}" type="datetime1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5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8DFF-68F5-47FD-8FFB-BB505A11A8C7}" type="datetime1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2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101D-1531-4A2B-A8BD-2421A198E904}" type="datetime1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04DA-F93A-4E59-92E6-9D3D9F9D74D6}" type="datetime1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7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C7E8-AE1F-49AE-989E-012CF2863759}" type="datetime1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C373-EE22-41E1-B2B1-93BD2C9745DC}" type="datetime1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5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CCB8-E0BE-4C27-A597-9CC6F4865AD8}" type="datetime1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51FF-27F2-4A69-A058-FBFE4643C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pth-first-search-or-dfs-for-a-graph/" TargetMode="External"/><Relationship Id="rId2" Type="http://schemas.openxmlformats.org/officeDocument/2006/relationships/hyperlink" Target="https://www.thecrazyprogrammer.com/2014/03/depth-first-search-dfs-traversal-of-a-grap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top-10-interview-question-depth-first-search-df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razyprogrammer.com/2015/09/breadth-first-search-bfs-program-in-c.html" TargetMode="External"/><Relationship Id="rId2" Type="http://schemas.openxmlformats.org/officeDocument/2006/relationships/hyperlink" Target="https://www.tutorialspoint.com/data_structures_algorithms/breadth_first_traversal_in_c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applications-of-breadth-first-traversal/" TargetMode="External"/><Relationship Id="rId4" Type="http://schemas.openxmlformats.org/officeDocument/2006/relationships/hyperlink" Target="https://www.geeksforgeeks.org/breadth-first-search-or-bfs-for-a-graph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FlthbUd7LQ" TargetMode="External"/><Relationship Id="rId2" Type="http://schemas.openxmlformats.org/officeDocument/2006/relationships/hyperlink" Target="https://www.youtube.com/watch?v=NUgMa5coCo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nzkJv3y2ag" TargetMode="External"/><Relationship Id="rId4" Type="http://schemas.openxmlformats.org/officeDocument/2006/relationships/hyperlink" Target="https://www.youtube.com/watch?v=x-VTfcmrLE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pplications-of-graph-data-structu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hematics-graph-theory-basics-set-1/" TargetMode="External"/><Relationship Id="rId2" Type="http://schemas.openxmlformats.org/officeDocument/2006/relationships/hyperlink" Target="https://www.geeksforgeeks.org/graph-and-its-representa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graph-types-and-applications/" TargetMode="External"/><Relationship Id="rId4" Type="http://schemas.openxmlformats.org/officeDocument/2006/relationships/hyperlink" Target="https://www.geeksforgeeks.org/mathematics-graph-theory-basic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From </a:t>
            </a:r>
            <a:r>
              <a:rPr lang="en-GB" b="1" dirty="0"/>
              <a:t>http://www.cs.vt.edu/˜</a:t>
            </a:r>
            <a:r>
              <a:rPr lang="en-GB" b="1" dirty="0" err="1" smtClean="0"/>
              <a:t>shaffer</a:t>
            </a:r>
            <a:r>
              <a:rPr lang="en-GB" b="1" dirty="0" smtClean="0"/>
              <a:t>/book.html </a:t>
            </a:r>
          </a:p>
          <a:p>
            <a:r>
              <a:rPr lang="en-GB" b="1" dirty="0" smtClean="0"/>
              <a:t>And http://www.geeksforgeeks.org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2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depth node in one side then go to another side</a:t>
            </a:r>
          </a:p>
          <a:p>
            <a:r>
              <a:rPr lang="en-US" dirty="0" smtClean="0"/>
              <a:t>Three rules</a:t>
            </a:r>
          </a:p>
          <a:p>
            <a:pPr lvl="1"/>
            <a:r>
              <a:rPr lang="en-US" dirty="0" smtClean="0"/>
              <a:t>Pre-order traversal </a:t>
            </a:r>
          </a:p>
          <a:p>
            <a:pPr lvl="2"/>
            <a:r>
              <a:rPr lang="en-US" dirty="0" smtClean="0"/>
              <a:t>node &gt; left child node &gt; right child node </a:t>
            </a:r>
          </a:p>
          <a:p>
            <a:pPr lvl="1"/>
            <a:r>
              <a:rPr lang="en-US" dirty="0" smtClean="0"/>
              <a:t>In-order traversal </a:t>
            </a:r>
          </a:p>
          <a:p>
            <a:pPr lvl="2"/>
            <a:r>
              <a:rPr lang="en-US" dirty="0" smtClean="0"/>
              <a:t>left child node &gt; node&gt; right child node</a:t>
            </a:r>
          </a:p>
          <a:p>
            <a:pPr lvl="1"/>
            <a:r>
              <a:rPr lang="en-US" dirty="0" smtClean="0"/>
              <a:t>Post-order traversal </a:t>
            </a:r>
          </a:p>
          <a:p>
            <a:pPr lvl="2"/>
            <a:r>
              <a:rPr lang="en-US" dirty="0" smtClean="0"/>
              <a:t>left child node &gt; right child node &gt;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US" dirty="0" smtClean="0"/>
              <a:t>Implement with stack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8" r="7368" b="5295"/>
          <a:stretch>
            <a:fillRect/>
          </a:stretch>
        </p:blipFill>
        <p:spPr>
          <a:xfrm>
            <a:off x="6258048" y="2326278"/>
            <a:ext cx="5933952" cy="43951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53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20800"/>
            <a:ext cx="7620000" cy="5035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87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12</a:t>
            </a:fld>
            <a:endParaRPr lang="en-GB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9575" y="1514475"/>
            <a:ext cx="7467600" cy="4841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511060"/>
              </p:ext>
            </p:extLst>
          </p:nvPr>
        </p:nvGraphicFramePr>
        <p:xfrm>
          <a:off x="184805" y="1928812"/>
          <a:ext cx="4087158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1929225" imgH="1801067" progId="Photoshop.Image.8">
                  <p:embed/>
                </p:oleObj>
              </mc:Choice>
              <mc:Fallback>
                <p:oleObj name="Image" r:id="rId4" imgW="1929225" imgH="1801067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5" y="1928812"/>
                        <a:ext cx="4087158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69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79773"/>
              </p:ext>
            </p:extLst>
          </p:nvPr>
        </p:nvGraphicFramePr>
        <p:xfrm>
          <a:off x="609600" y="2195511"/>
          <a:ext cx="3383404" cy="307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1977821" imgH="1798171" progId="Photoshop.Image.8">
                  <p:embed/>
                </p:oleObj>
              </mc:Choice>
              <mc:Fallback>
                <p:oleObj name="Image" r:id="rId3" imgW="1977821" imgH="1798171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95511"/>
                        <a:ext cx="3383404" cy="3076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1975" y="1351756"/>
            <a:ext cx="7315200" cy="47640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65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Graph: </a:t>
            </a:r>
            <a:r>
              <a:rPr lang="en-US" dirty="0" smtClean="0"/>
              <a:t>Depth first </a:t>
            </a:r>
            <a:r>
              <a:rPr lang="en-US" dirty="0" smtClean="0"/>
              <a:t>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2461419"/>
            <a:ext cx="6472399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7" y="189226"/>
            <a:ext cx="4695824" cy="65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endParaRPr lang="en-GB" dirty="0"/>
          </a:p>
          <a:p>
            <a:r>
              <a:rPr lang="en-US" dirty="0">
                <a:hlinkClick r:id="rId2"/>
              </a:rPr>
              <a:t>https://www.programiz.com/dsa/graph-dfs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www.thecrazyprogrammer.com/2014/03/depth-first-search-dfs-traversal-of-a-graph.html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://www.geeksforgeeks.org/depth-first-search-or-dfs-for-a-graph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endParaRPr lang="en-US" dirty="0"/>
          </a:p>
          <a:p>
            <a:r>
              <a:rPr lang="en-US" dirty="0"/>
              <a:t>Problems</a:t>
            </a:r>
            <a:br>
              <a:rPr lang="en-US" dirty="0"/>
            </a:br>
            <a:r>
              <a:rPr lang="en-US" dirty="0">
                <a:hlinkClick r:id="rId4"/>
              </a:rPr>
              <a:t>https://www.geeksforgeeks.org/top-10-interview-question-depth-first-search-dfs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62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6250"/>
            <a:ext cx="10515600" cy="4351338"/>
          </a:xfrm>
        </p:spPr>
        <p:txBody>
          <a:bodyPr/>
          <a:lstStyle/>
          <a:p>
            <a:r>
              <a:rPr lang="en-GB" dirty="0"/>
              <a:t>examines all vertices connected to the start vertex before visiting vertices </a:t>
            </a:r>
            <a:r>
              <a:rPr lang="en-GB" dirty="0" smtClean="0"/>
              <a:t>further away</a:t>
            </a:r>
          </a:p>
          <a:p>
            <a:r>
              <a:rPr lang="en-US" dirty="0" smtClean="0"/>
              <a:t>Tree : may be called level order traversal</a:t>
            </a:r>
          </a:p>
          <a:p>
            <a:r>
              <a:rPr lang="en-US" dirty="0" smtClean="0"/>
              <a:t>Implement with queue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38484"/>
              </p:ext>
            </p:extLst>
          </p:nvPr>
        </p:nvGraphicFramePr>
        <p:xfrm>
          <a:off x="4729162" y="3143422"/>
          <a:ext cx="6129337" cy="357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4035218" imgH="2355909" progId="Photoshop.Image.8">
                  <p:embed/>
                </p:oleObj>
              </mc:Choice>
              <mc:Fallback>
                <p:oleObj name="Image" r:id="rId3" imgW="4035218" imgH="2355909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2" y="3143422"/>
                        <a:ext cx="6129337" cy="3578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28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347912"/>
            <a:ext cx="5986463" cy="2835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123824"/>
            <a:ext cx="5624512" cy="63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www.tutorialspoint.com/data_structures_algorithms/breadth_first_traversal_in_c.htm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www.thecrazyprogrammer.com/2015/09/breadth-first-search-bfs-program-in-c.html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C++</a:t>
            </a:r>
          </a:p>
          <a:p>
            <a:r>
              <a:rPr lang="en-US" dirty="0">
                <a:hlinkClick r:id="rId4"/>
              </a:rPr>
              <a:t>https://www.geeksforgeeks.org/breadth-first-search-or-bfs-for-a-graph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Application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://www.geeksforgeeks.org/applications-of-breadth-first-traversal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5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DFS</a:t>
            </a:r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www.youtube.com/watch?v=NUgMa5coCoE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www.youtube.com/watch?v=GFlthbUd7LQ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BFS</a:t>
            </a:r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www.youtube.com/watch?v=x-VTfcmrLEQ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www.youtube.com/watch?v=hnzkJv3y2ag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model </a:t>
            </a:r>
            <a:r>
              <a:rPr lang="en-GB" dirty="0" smtClean="0"/>
              <a:t>both real-world </a:t>
            </a:r>
            <a:r>
              <a:rPr lang="en-GB" dirty="0"/>
              <a:t>systems and abstract </a:t>
            </a:r>
            <a:r>
              <a:rPr lang="en-GB" dirty="0" smtClean="0"/>
              <a:t>problems</a:t>
            </a:r>
          </a:p>
          <a:p>
            <a:r>
              <a:rPr lang="en-GB" dirty="0"/>
              <a:t>data structure </a:t>
            </a:r>
            <a:r>
              <a:rPr lang="en-GB" dirty="0" smtClean="0"/>
              <a:t>flexibility</a:t>
            </a:r>
          </a:p>
          <a:p>
            <a:pPr lvl="1"/>
            <a:r>
              <a:rPr lang="en-GB" dirty="0" smtClean="0"/>
              <a:t>A finite set of vertices also called as nodes</a:t>
            </a:r>
          </a:p>
          <a:p>
            <a:pPr lvl="1"/>
            <a:r>
              <a:rPr lang="en-GB" dirty="0" smtClean="0"/>
              <a:t>A finite set of ordered pair of the form (u, v) called as edge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652838"/>
            <a:ext cx="3328988" cy="296960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5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Graph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Direct Graph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Direct Graph with weight associate with the 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3462336"/>
            <a:ext cx="8731896" cy="299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G = (V, E) consist of</a:t>
            </a:r>
          </a:p>
          <a:p>
            <a:pPr lvl="1"/>
            <a:r>
              <a:rPr lang="en-GB" dirty="0" smtClean="0"/>
              <a:t>Set of vertices or nodes V</a:t>
            </a:r>
          </a:p>
          <a:p>
            <a:pPr lvl="1"/>
            <a:r>
              <a:rPr lang="en-GB" dirty="0" smtClean="0"/>
              <a:t>Set of edges E</a:t>
            </a:r>
          </a:p>
          <a:p>
            <a:r>
              <a:rPr lang="en-GB" dirty="0" smtClean="0"/>
              <a:t>The most common representation of graph is</a:t>
            </a:r>
          </a:p>
          <a:p>
            <a:pPr lvl="1"/>
            <a:r>
              <a:rPr lang="en-GB" dirty="0" smtClean="0"/>
              <a:t>Adjacency Matrix – present V</a:t>
            </a:r>
          </a:p>
          <a:p>
            <a:pPr lvl="2"/>
            <a:r>
              <a:rPr lang="en-GB" dirty="0" smtClean="0"/>
              <a:t>2D array size V x V</a:t>
            </a:r>
          </a:p>
          <a:p>
            <a:pPr lvl="1"/>
            <a:r>
              <a:rPr lang="en-GB" dirty="0" smtClean="0"/>
              <a:t>Adjacency List – present E</a:t>
            </a:r>
          </a:p>
          <a:p>
            <a:pPr lvl="2"/>
            <a:r>
              <a:rPr lang="en-US" dirty="0" smtClean="0"/>
              <a:t>Array of list or linked list </a:t>
            </a:r>
          </a:p>
          <a:p>
            <a:pPr lvl="2"/>
            <a:r>
              <a:rPr lang="en-US" dirty="0" smtClean="0"/>
              <a:t>Size equal of the number of vertices or nodes</a:t>
            </a:r>
          </a:p>
          <a:p>
            <a:pPr lvl="2"/>
            <a:r>
              <a:rPr lang="en-US" dirty="0" smtClean="0"/>
              <a:t>Represents the vertices adjacent to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17" y="504824"/>
            <a:ext cx="6143783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Directed Graph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4" y="1419225"/>
            <a:ext cx="5238751" cy="50466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Undirected Graph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1" y="1381124"/>
            <a:ext cx="5786438" cy="52790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7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Computer </a:t>
            </a:r>
            <a:r>
              <a:rPr lang="en-GB" b="1" dirty="0"/>
              <a:t>science</a:t>
            </a:r>
            <a:r>
              <a:rPr lang="en-GB" dirty="0"/>
              <a:t> </a:t>
            </a:r>
            <a:r>
              <a:rPr lang="en-GB" dirty="0" smtClean="0"/>
              <a:t>: represent </a:t>
            </a:r>
            <a:r>
              <a:rPr lang="en-GB" dirty="0"/>
              <a:t>the flow of computation. </a:t>
            </a:r>
          </a:p>
          <a:p>
            <a:r>
              <a:rPr lang="en-GB" b="1" dirty="0"/>
              <a:t>Google maps</a:t>
            </a:r>
            <a:r>
              <a:rPr lang="en-GB" dirty="0"/>
              <a:t> </a:t>
            </a:r>
            <a:r>
              <a:rPr lang="en-GB" dirty="0" smtClean="0"/>
              <a:t>: uses </a:t>
            </a:r>
            <a:r>
              <a:rPr lang="en-GB" dirty="0"/>
              <a:t>graphs for building transportation </a:t>
            </a:r>
            <a:r>
              <a:rPr lang="en-GB" dirty="0" smtClean="0"/>
              <a:t>systems</a:t>
            </a:r>
          </a:p>
          <a:p>
            <a:pPr lvl="1"/>
            <a:r>
              <a:rPr lang="en-GB" dirty="0" smtClean="0"/>
              <a:t>intersection </a:t>
            </a:r>
            <a:r>
              <a:rPr lang="en-GB" dirty="0"/>
              <a:t>of two(or more) roads </a:t>
            </a:r>
            <a:r>
              <a:rPr lang="en-GB" dirty="0" smtClean="0"/>
              <a:t>=&gt; a </a:t>
            </a:r>
            <a:r>
              <a:rPr lang="en-GB" dirty="0"/>
              <a:t>vertex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road connecting two </a:t>
            </a:r>
            <a:r>
              <a:rPr lang="en-GB" dirty="0" smtClean="0"/>
              <a:t>vertices =&gt; edge</a:t>
            </a:r>
          </a:p>
          <a:p>
            <a:pPr lvl="1"/>
            <a:r>
              <a:rPr lang="en-GB" dirty="0" smtClean="0"/>
              <a:t>their </a:t>
            </a:r>
            <a:r>
              <a:rPr lang="en-GB" dirty="0"/>
              <a:t>navigation system </a:t>
            </a:r>
            <a:r>
              <a:rPr lang="en-GB" dirty="0" smtClean="0"/>
              <a:t>=&gt; </a:t>
            </a:r>
            <a:r>
              <a:rPr lang="en-GB" dirty="0"/>
              <a:t>the shortest path between two vertices.</a:t>
            </a:r>
          </a:p>
          <a:p>
            <a:r>
              <a:rPr lang="en-GB" b="1" dirty="0" smtClean="0"/>
              <a:t>Facebook : </a:t>
            </a:r>
            <a:r>
              <a:rPr lang="en-GB" dirty="0" smtClean="0"/>
              <a:t>Friend </a:t>
            </a:r>
            <a:r>
              <a:rPr lang="en-GB" dirty="0"/>
              <a:t>suggestion </a:t>
            </a:r>
            <a:r>
              <a:rPr lang="en-GB" b="1" dirty="0" smtClean="0"/>
              <a:t> </a:t>
            </a:r>
          </a:p>
          <a:p>
            <a:pPr lvl="1"/>
            <a:r>
              <a:rPr lang="en-GB" dirty="0" smtClean="0"/>
              <a:t>users =&gt; vertices 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they are friends then there is an edge running between </a:t>
            </a:r>
            <a:r>
              <a:rPr lang="en-GB" dirty="0" smtClean="0"/>
              <a:t>them</a:t>
            </a:r>
          </a:p>
          <a:p>
            <a:r>
              <a:rPr lang="en-GB" b="1" dirty="0" smtClean="0"/>
              <a:t>Operating System </a:t>
            </a:r>
            <a:r>
              <a:rPr lang="en-GB" dirty="0" smtClean="0"/>
              <a:t>: Resource </a:t>
            </a:r>
            <a:r>
              <a:rPr lang="en-GB" dirty="0"/>
              <a:t>Allocation Graph </a:t>
            </a:r>
            <a:endParaRPr lang="en-GB" dirty="0" smtClean="0"/>
          </a:p>
          <a:p>
            <a:pPr lvl="1"/>
            <a:r>
              <a:rPr lang="en-GB" dirty="0" smtClean="0"/>
              <a:t>each </a:t>
            </a:r>
            <a:r>
              <a:rPr lang="en-GB" dirty="0"/>
              <a:t>process and resources </a:t>
            </a:r>
            <a:r>
              <a:rPr lang="en-GB" dirty="0" smtClean="0"/>
              <a:t>=&gt; vertices</a:t>
            </a:r>
          </a:p>
          <a:p>
            <a:pPr lvl="1"/>
            <a:r>
              <a:rPr lang="en-GB" dirty="0" smtClean="0"/>
              <a:t>resources </a:t>
            </a:r>
            <a:r>
              <a:rPr lang="en-GB" dirty="0"/>
              <a:t>to the allocated </a:t>
            </a:r>
            <a:r>
              <a:rPr lang="en-GB" dirty="0" smtClean="0"/>
              <a:t>process / </a:t>
            </a:r>
            <a:r>
              <a:rPr lang="en-GB" dirty="0"/>
              <a:t>requesting process to the requested resource</a:t>
            </a:r>
            <a:r>
              <a:rPr lang="en-GB" dirty="0" smtClean="0"/>
              <a:t>=&gt; Edge</a:t>
            </a:r>
          </a:p>
          <a:p>
            <a:r>
              <a:rPr lang="en-GB" dirty="0">
                <a:hlinkClick r:id="rId2"/>
              </a:rPr>
              <a:t>https://www.geeksforgeeks.org/applications-of-graph-data-structure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1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https://www.geeksforgeeks.org/graph-and-its-representations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More graph information</a:t>
            </a:r>
          </a:p>
          <a:p>
            <a:pPr lvl="1"/>
            <a:r>
              <a:rPr lang="en-GB" dirty="0">
                <a:hlinkClick r:id="rId3"/>
              </a:rPr>
              <a:t>https://www.geeksforgeeks.org/mathematics-graph-theory-basics-set-1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https://www.geeksforgeeks.org/mathematics-graph-theory-basics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5"/>
              </a:rPr>
              <a:t>https://www.geeksforgeeks.org/graph-types-and-applications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 Traversal</a:t>
            </a:r>
          </a:p>
          <a:p>
            <a:pPr lvl="1"/>
            <a:r>
              <a:rPr lang="en-US" dirty="0" smtClean="0"/>
              <a:t>How to access to all nodes in tree</a:t>
            </a:r>
            <a:endParaRPr lang="en-GB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108450" y="2694347"/>
            <a:ext cx="3975100" cy="3745707"/>
            <a:chOff x="3337" y="2510"/>
            <a:chExt cx="1355" cy="123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3476" y="3015"/>
              <a:ext cx="23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863" y="2510"/>
              <a:ext cx="240" cy="21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th-TH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211" y="2861"/>
              <a:ext cx="240" cy="21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509" y="2861"/>
              <a:ext cx="240" cy="21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067" y="3227"/>
              <a:ext cx="240" cy="21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406" y="3224"/>
              <a:ext cx="240" cy="21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695" y="3226"/>
              <a:ext cx="240" cy="217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004" y="2723"/>
              <a:ext cx="33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628" y="2723"/>
              <a:ext cx="33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4175" y="3084"/>
              <a:ext cx="157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35" y="3076"/>
              <a:ext cx="19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31" y="3079"/>
              <a:ext cx="19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4436" y="3439"/>
              <a:ext cx="88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371" y="3226"/>
              <a:ext cx="240" cy="217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548" y="35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32" y="3443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375" y="3587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094" y="3445"/>
              <a:ext cx="88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4206" y="359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190" y="3449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4033" y="3593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3728" y="3451"/>
              <a:ext cx="88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840" y="360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824" y="3455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3667" y="3599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3398" y="3451"/>
              <a:ext cx="88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3510" y="360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494" y="3455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3337" y="3599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altLang="en-US"/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51FF-27F2-4A69-A058-FBFE4643C7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0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429</Words>
  <Application>Microsoft Office PowerPoint</Application>
  <PresentationFormat>Widescreen</PresentationFormat>
  <Paragraphs>117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Cordia New</vt:lpstr>
      <vt:lpstr>Office Theme</vt:lpstr>
      <vt:lpstr>Image</vt:lpstr>
      <vt:lpstr>Adobe Photoshop Image</vt:lpstr>
      <vt:lpstr>Graph</vt:lpstr>
      <vt:lpstr>Graph</vt:lpstr>
      <vt:lpstr>Graph</vt:lpstr>
      <vt:lpstr>Graph</vt:lpstr>
      <vt:lpstr>Example Directed Graph</vt:lpstr>
      <vt:lpstr>Example Undirected Graph</vt:lpstr>
      <vt:lpstr>Application of graph</vt:lpstr>
      <vt:lpstr>Example Code</vt:lpstr>
      <vt:lpstr>Traversal</vt:lpstr>
      <vt:lpstr>Depth First Search</vt:lpstr>
      <vt:lpstr>Pre-order traversal</vt:lpstr>
      <vt:lpstr>In-order traversal</vt:lpstr>
      <vt:lpstr>Post-order traversal</vt:lpstr>
      <vt:lpstr>Graph: Depth first search</vt:lpstr>
      <vt:lpstr>Example Code</vt:lpstr>
      <vt:lpstr>Breadth first search</vt:lpstr>
      <vt:lpstr>Breadth first search</vt:lpstr>
      <vt:lpstr>Example</vt:lpstr>
      <vt:lpstr>Animation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Chirawat Wattanapanich</dc:creator>
  <cp:lastModifiedBy>Chirawat Wattanapanich</cp:lastModifiedBy>
  <cp:revision>14</cp:revision>
  <dcterms:created xsi:type="dcterms:W3CDTF">2019-03-11T14:39:01Z</dcterms:created>
  <dcterms:modified xsi:type="dcterms:W3CDTF">2019-03-12T01:35:44Z</dcterms:modified>
</cp:coreProperties>
</file>