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76B8-7DBF-40FD-9914-FE4F0D5A3577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931A-2547-46A2-9488-ED4A4A14B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5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76B8-7DBF-40FD-9914-FE4F0D5A3577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931A-2547-46A2-9488-ED4A4A14B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4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76B8-7DBF-40FD-9914-FE4F0D5A3577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931A-2547-46A2-9488-ED4A4A14B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239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76B8-7DBF-40FD-9914-FE4F0D5A3577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931A-2547-46A2-9488-ED4A4A14B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04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76B8-7DBF-40FD-9914-FE4F0D5A3577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931A-2547-46A2-9488-ED4A4A14B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81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76B8-7DBF-40FD-9914-FE4F0D5A3577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931A-2547-46A2-9488-ED4A4A14B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84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76B8-7DBF-40FD-9914-FE4F0D5A3577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931A-2547-46A2-9488-ED4A4A14B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84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76B8-7DBF-40FD-9914-FE4F0D5A3577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931A-2547-46A2-9488-ED4A4A14B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61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76B8-7DBF-40FD-9914-FE4F0D5A3577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931A-2547-46A2-9488-ED4A4A14B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4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76B8-7DBF-40FD-9914-FE4F0D5A3577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931A-2547-46A2-9488-ED4A4A14B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707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76B8-7DBF-40FD-9914-FE4F0D5A3577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931A-2547-46A2-9488-ED4A4A14B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36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876B8-7DBF-40FD-9914-FE4F0D5A3577}" type="datetimeFigureOut">
              <a:rPr lang="en-GB" smtClean="0"/>
              <a:t>12/03/2019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4931A-2547-46A2-9488-ED4A4A14B6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54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yiDvW9n4u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3k8EPNriTM" TargetMode="External"/><Relationship Id="rId2" Type="http://schemas.openxmlformats.org/officeDocument/2006/relationships/hyperlink" Target="https://www.youtube.com/watch?v=sVB99cpaTm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VcrERw9QXo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XgvdmzTiug" TargetMode="External"/><Relationship Id="rId2" Type="http://schemas.openxmlformats.org/officeDocument/2006/relationships/hyperlink" Target="https://www.geeksforgeeks.org/8-puzzle-problem-using-branch-and-boun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GuCzYxHa7i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PcBU0Z2Hj8" TargetMode="External"/><Relationship Id="rId2" Type="http://schemas.openxmlformats.org/officeDocument/2006/relationships/hyperlink" Target="https://www.youtube.com/watch?v=74K5WBsR8_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aE8JcHmHu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State Space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80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Water Jug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Two jug size 7 and 4 gallons</a:t>
            </a:r>
          </a:p>
          <a:p>
            <a:r>
              <a:rPr lang="en-GB" dirty="0" smtClean="0"/>
              <a:t>Need 2 gallons in first container (size 7 gallons)</a:t>
            </a:r>
          </a:p>
          <a:p>
            <a:endParaRPr lang="en-GB" dirty="0"/>
          </a:p>
          <a:p>
            <a:r>
              <a:rPr lang="en-GB" dirty="0" smtClean="0"/>
              <a:t>Solution</a:t>
            </a:r>
          </a:p>
          <a:p>
            <a:r>
              <a:rPr lang="en-GB" dirty="0" smtClean="0">
                <a:hlinkClick r:id="rId2"/>
              </a:rPr>
              <a:t>https://www.youtube.com/watch?v=qyiDvW9n4uc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840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0/1 knapsack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https://www.youtube.com/watch?v=sVB99cpaTmw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https://www.youtube.com/watch?v=33k8EPNriTM</a:t>
            </a:r>
            <a:endParaRPr lang="en-GB" dirty="0" smtClean="0"/>
          </a:p>
          <a:p>
            <a:r>
              <a:rPr lang="en-GB" dirty="0" smtClean="0">
                <a:hlinkClick r:id="rId4"/>
              </a:rPr>
              <a:t>https://www.youtube.com/watch?v=VcrERw9QXoc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23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8 puzzle Problem / Slider block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https://www.geeksforgeeks.org/8-puzzle-problem-using-branch-and-bound/</a:t>
            </a:r>
            <a:endParaRPr lang="en-GB" dirty="0" smtClean="0"/>
          </a:p>
          <a:p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www.youtube.com/watch?v=sXgvdmzTiug</a:t>
            </a:r>
            <a:endParaRPr lang="en-GB" dirty="0" smtClean="0"/>
          </a:p>
          <a:p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www.youtube.com/watch?v=GuCzYxHa7iA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390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www.youtube.com/watch?v=74K5WBsR8_s</a:t>
            </a:r>
            <a:endParaRPr lang="en-GB" dirty="0" smtClean="0"/>
          </a:p>
          <a:p>
            <a:r>
              <a:rPr lang="en-GB" dirty="0">
                <a:hlinkClick r:id="rId3"/>
              </a:rPr>
              <a:t>https://www.youtube.com/watch?v=0DeznFqrgAI</a:t>
            </a:r>
          </a:p>
          <a:p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www.youtube.com/watch?v=jPcBU0Z2Hj8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3592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Sudoku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www.youtube.com/watch?v=uaE8JcHmHu8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120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68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State Space</vt:lpstr>
      <vt:lpstr>Water Jug Problem</vt:lpstr>
      <vt:lpstr>0/1 knapsack</vt:lpstr>
      <vt:lpstr>8 puzzle Problem / Slider block</vt:lpstr>
      <vt:lpstr>Queen</vt:lpstr>
      <vt:lpstr>Sudoku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Space</dc:title>
  <dc:creator>Chirawat Wattanapanich</dc:creator>
  <cp:lastModifiedBy>Chirawat Wattanapanich</cp:lastModifiedBy>
  <cp:revision>3</cp:revision>
  <dcterms:created xsi:type="dcterms:W3CDTF">2019-03-12T01:41:45Z</dcterms:created>
  <dcterms:modified xsi:type="dcterms:W3CDTF">2019-03-12T03:30:03Z</dcterms:modified>
</cp:coreProperties>
</file>