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400675" cy="5400675"/>
  <p:notesSz cx="6858000" cy="9144000"/>
  <p:defaultTextStyle>
    <a:defPPr>
      <a:defRPr lang="th-TH"/>
    </a:defPPr>
    <a:lvl1pPr marL="0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881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69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901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844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84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16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15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472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365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152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24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6CAF-20C0-4808-85DA-3F59836E271B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2DC5-2E16-4688-8190-F98C03CC68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70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-6467" y="0"/>
            <a:ext cx="5400675" cy="54006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5" tIns="34298" rIns="68595" bIns="34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575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472734" y="1513795"/>
            <a:ext cx="631599" cy="665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2378070" y="1519536"/>
            <a:ext cx="631599" cy="665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3277717" y="1513795"/>
            <a:ext cx="631599" cy="665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527854" y="1265264"/>
            <a:ext cx="4332032" cy="287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solidFill>
                  <a:srgbClr val="0066FF"/>
                </a:solidFill>
              </a:rPr>
              <a:t>T  </a:t>
            </a:r>
            <a:r>
              <a:rPr lang="en-US" sz="7000" b="1" dirty="0" smtClean="0">
                <a:solidFill>
                  <a:schemeClr val="accent5"/>
                </a:solidFill>
              </a:rPr>
              <a:t>H  </a:t>
            </a:r>
            <a:r>
              <a:rPr lang="en-US" sz="7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endParaRPr lang="en-US" sz="7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7000" b="1" u="sng" dirty="0">
                <a:solidFill>
                  <a:srgbClr val="0070C0"/>
                </a:solidFill>
              </a:rPr>
              <a:t>S</a:t>
            </a:r>
            <a:r>
              <a:rPr lang="en-US" sz="7000" b="1" u="sng" dirty="0">
                <a:solidFill>
                  <a:schemeClr val="bg1"/>
                </a:solidFill>
              </a:rPr>
              <a:t>T</a:t>
            </a:r>
            <a:r>
              <a:rPr lang="en-US" sz="7000" b="1" u="sng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7000" b="1" u="sng" dirty="0">
                <a:solidFill>
                  <a:schemeClr val="bg1"/>
                </a:solidFill>
              </a:rPr>
              <a:t>N</a:t>
            </a:r>
            <a:r>
              <a:rPr lang="en-US" sz="7000" b="1" u="sng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0" b="1" u="sng" dirty="0">
                <a:solidFill>
                  <a:schemeClr val="bg1"/>
                </a:solidFill>
              </a:rPr>
              <a:t>A</a:t>
            </a:r>
            <a:r>
              <a:rPr lang="en-US" sz="7000" b="1" u="sng" dirty="0">
                <a:solidFill>
                  <a:srgbClr val="00B0F0"/>
                </a:solidFill>
              </a:rPr>
              <a:t>R</a:t>
            </a:r>
            <a:r>
              <a:rPr lang="en-US" sz="7000" b="1" u="sng" dirty="0">
                <a:solidFill>
                  <a:schemeClr val="bg1"/>
                </a:solidFill>
              </a:rPr>
              <a:t>D</a:t>
            </a:r>
          </a:p>
          <a:p>
            <a:endParaRPr lang="th-TH" sz="405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กล่องข้อความ 19"/>
          <p:cNvSpPr txBox="1"/>
          <p:nvPr/>
        </p:nvSpPr>
        <p:spPr>
          <a:xfrm rot="1020979">
            <a:off x="249825" y="3017520"/>
            <a:ext cx="150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NO</a:t>
            </a:r>
            <a:endParaRPr lang="th-TH" sz="4800" b="1" dirty="0">
              <a:solidFill>
                <a:schemeClr val="bg1"/>
              </a:solidFill>
            </a:endParaRPr>
          </a:p>
        </p:txBody>
      </p:sp>
      <p:sp>
        <p:nvSpPr>
          <p:cNvPr id="22" name="กล่องข้อความ 21"/>
          <p:cNvSpPr txBox="1"/>
          <p:nvPr/>
        </p:nvSpPr>
        <p:spPr>
          <a:xfrm rot="1020979">
            <a:off x="229505" y="2987039"/>
            <a:ext cx="150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NO</a:t>
            </a:r>
            <a:endParaRPr lang="th-TH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79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368" r="14409" b="-458"/>
          <a:stretch/>
        </p:blipFill>
        <p:spPr>
          <a:xfrm>
            <a:off x="-10160" y="0"/>
            <a:ext cx="5405120" cy="541527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629920" y="717957"/>
            <a:ext cx="2629926" cy="425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579120" y="692029"/>
            <a:ext cx="2721366" cy="52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นายจุริ</a:t>
            </a:r>
            <a:r>
              <a:rPr lang="th-TH" sz="2800" b="1" dirty="0" err="1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นทร์</a:t>
            </a:r>
            <a:r>
              <a:rPr lang="th-TH" sz="28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 err="1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</a:t>
            </a:r>
            <a:r>
              <a:rPr lang="th-TH" sz="28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วิศิษฏ์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689439" y="4222270"/>
            <a:ext cx="3322637" cy="4106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699599" y="4197660"/>
            <a:ext cx="4043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 smtClean="0">
                <a:solidFill>
                  <a:schemeClr val="bg1"/>
                </a:solidFill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รัฐมนตรีว่าการกระทรวงพาณิชย์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42" y="272581"/>
            <a:ext cx="939861" cy="9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à¸¥à¸à¸²à¸£à¸à¹à¸à¸«à¸²à¸£à¸¹à¸à¸ à¸²à¸à¸ªà¸³à¸«à¸£à¸±à¸ à¸à¸²à¸¢à¸à¸¸à¸£à¸´à¸à¸à¸£à¹ à¸¥à¸±à¸à¸©à¸à¸§à¸´à¸¨à¸´à¸©à¸à¹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00" b="5096"/>
          <a:stretch/>
        </p:blipFill>
        <p:spPr bwMode="auto">
          <a:xfrm>
            <a:off x="0" y="0"/>
            <a:ext cx="5394960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3" y="162560"/>
            <a:ext cx="939861" cy="939861"/>
          </a:xfrm>
          <a:prstGeom prst="rect">
            <a:avLst/>
          </a:prstGeom>
        </p:spPr>
      </p:pic>
      <p:sp>
        <p:nvSpPr>
          <p:cNvPr id="12" name="สี่เหลี่ยมผืนผ้า 11"/>
          <p:cNvSpPr/>
          <p:nvPr/>
        </p:nvSpPr>
        <p:spPr>
          <a:xfrm>
            <a:off x="2249048" y="4428694"/>
            <a:ext cx="2783840" cy="425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2035688" y="4428694"/>
            <a:ext cx="327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เกิดวันที่ 15 มีนาคม 2499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569624" y="3685581"/>
            <a:ext cx="3931255" cy="425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326237" y="3695958"/>
            <a:ext cx="441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เป็นชาวอำเภอ ท้ายเหมือง จังหวัดพังงา </a:t>
            </a:r>
          </a:p>
        </p:txBody>
      </p:sp>
    </p:spTree>
    <p:extLst>
      <p:ext uri="{BB962C8B-B14F-4D97-AF65-F5344CB8AC3E}">
        <p14:creationId xmlns:p14="http://schemas.microsoft.com/office/powerpoint/2010/main" val="32352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à¸à¸¥à¸à¸²à¸£à¸à¹à¸à¸«à¸²à¸£à¸¹à¸à¸ à¸²à¸à¸ªà¸³à¸«à¸£à¸±à¸ à¸à¸²à¸¢à¸à¸¸à¸£à¸´à¸à¸à¸£à¹ à¸¥à¸±à¸à¸©à¸à¸§à¸´à¸¨à¸´à¸©à¸à¹ à¹à¸£à¸µà¸¢à¸à¸à¸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00675" cy="5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3" y="162560"/>
            <a:ext cx="939861" cy="93986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52082" y="3688407"/>
            <a:ext cx="4602798" cy="425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52082" y="3700940"/>
            <a:ext cx="4775518" cy="52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 smtClean="0">
                <a:solidFill>
                  <a:schemeClr val="bg1"/>
                </a:solidFill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ระดับประถมศึกษาจาก</a:t>
            </a:r>
            <a:r>
              <a:rPr lang="th-TH" sz="2800" b="1" dirty="0" err="1" smtClean="0">
                <a:solidFill>
                  <a:schemeClr val="bg1"/>
                </a:solidFill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โรงเรียนศิ</a:t>
            </a:r>
            <a:r>
              <a:rPr lang="th-TH" sz="2800" b="1" dirty="0" smtClean="0">
                <a:solidFill>
                  <a:schemeClr val="bg1"/>
                </a:solidFill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ริราษฎร์วิทยา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84664" y="4303556"/>
            <a:ext cx="4805681" cy="425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97681" y="4303556"/>
            <a:ext cx="4923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 smtClean="0">
                <a:solidFill>
                  <a:schemeClr val="bg1"/>
                </a:solidFill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ระดับมัธยมศึกษาที่ โรงเรียนสวนกุหลาบวิทยาลัย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2620616" y="676851"/>
            <a:ext cx="3931255" cy="425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/>
          <a:srcRect r="33069"/>
          <a:stretch/>
        </p:blipFill>
        <p:spPr>
          <a:xfrm>
            <a:off x="0" y="0"/>
            <a:ext cx="5415280" cy="54006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203864" y="3674051"/>
            <a:ext cx="4510376" cy="3640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3" y="162560"/>
            <a:ext cx="939861" cy="939861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263843" y="3689351"/>
            <a:ext cx="5628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b="1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H SarabunPSK" panose="020B0500040200020003" pitchFamily="34" charset="-34"/>
              </a:rPr>
              <a:t>ปริญญาตรี รัฐศาสตร์บัณฑิต สาขาบริหารรัฐกิจ จากมหาวิทยาลัยธรรมศาสตร์</a:t>
            </a:r>
            <a:endParaRPr lang="th-TH" sz="1600" b="1" dirty="0">
              <a:solidFill>
                <a:schemeClr val="bg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44766" y="4303456"/>
            <a:ext cx="4227857" cy="5803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44766" y="4299072"/>
            <a:ext cx="4370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b="1" dirty="0">
                <a:solidFill>
                  <a:schemeClr val="bg1"/>
                </a:solidFill>
              </a:rPr>
              <a:t>ระดับปริญญาโท รัฐประศาสตร์มหาบัณฑิต สาขานโยบาย</a:t>
            </a:r>
            <a:r>
              <a:rPr lang="th-TH" sz="1600" b="1" dirty="0" smtClean="0">
                <a:solidFill>
                  <a:schemeClr val="bg1"/>
                </a:solidFill>
              </a:rPr>
              <a:t>สาธารณะ</a:t>
            </a:r>
          </a:p>
          <a:p>
            <a:r>
              <a:rPr lang="th-TH" sz="1600" b="1" dirty="0" smtClean="0">
                <a:solidFill>
                  <a:schemeClr val="bg1"/>
                </a:solidFill>
              </a:rPr>
              <a:t>และ</a:t>
            </a:r>
            <a:r>
              <a:rPr lang="th-TH" sz="1600" b="1" dirty="0">
                <a:solidFill>
                  <a:schemeClr val="bg1"/>
                </a:solidFill>
              </a:rPr>
              <a:t>การวางแผน </a:t>
            </a:r>
            <a:r>
              <a:rPr lang="th-TH" sz="1600" b="1" dirty="0" smtClean="0">
                <a:solidFill>
                  <a:schemeClr val="bg1"/>
                </a:solidFill>
              </a:rPr>
              <a:t>จาก</a:t>
            </a:r>
            <a:r>
              <a:rPr lang="th-TH" sz="1600" b="1" dirty="0">
                <a:solidFill>
                  <a:schemeClr val="bg1"/>
                </a:solidFill>
              </a:rPr>
              <a:t>สถาบัน</a:t>
            </a:r>
            <a:r>
              <a:rPr lang="th-TH" sz="1600" b="1" dirty="0" err="1">
                <a:solidFill>
                  <a:schemeClr val="bg1"/>
                </a:solidFill>
              </a:rPr>
              <a:t>บัณฑิตพัฒ</a:t>
            </a:r>
            <a:r>
              <a:rPr lang="th-TH" sz="1600" b="1" dirty="0">
                <a:solidFill>
                  <a:schemeClr val="bg1"/>
                </a:solidFill>
              </a:rPr>
              <a:t>นบริหารศาสตร์</a:t>
            </a:r>
          </a:p>
        </p:txBody>
      </p:sp>
    </p:spTree>
    <p:extLst>
      <p:ext uri="{BB962C8B-B14F-4D97-AF65-F5344CB8AC3E}">
        <p14:creationId xmlns:p14="http://schemas.microsoft.com/office/powerpoint/2010/main" val="3238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à¸à¸¥à¸à¸²à¸£à¸à¹à¸à¸«à¸²à¸£à¸¹à¸à¸ à¸²à¸à¸ªà¸³à¸«à¸£à¸±à¸ à¸à¸²à¸¢à¸à¸¸à¸£à¸´à¸à¸à¸£à¹ à¸¥à¸±à¸à¸©à¸à¸§à¸´à¸¨à¸´à¸©à¸à¹ 25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t="4267" r="32355" b="6193"/>
          <a:stretch/>
        </p:blipFill>
        <p:spPr bwMode="auto">
          <a:xfrm>
            <a:off x="-1" y="-30480"/>
            <a:ext cx="5400675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3" y="162560"/>
            <a:ext cx="939861" cy="93986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203864" y="3674051"/>
            <a:ext cx="4835496" cy="3640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44504" y="3676323"/>
            <a:ext cx="4785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</a:rPr>
              <a:t>2529 ทำงานในสภาผู้แทนราษฎร ได้รับเลือกเป็น ส.ส.ดาวรุ่ง 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96724" y="4221324"/>
            <a:ext cx="3329227" cy="3640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96723" y="4215447"/>
            <a:ext cx="3594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</a:rPr>
              <a:t>2535 รัฐมนตรีช่วยว่าการกระทรวงพาณิชย์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th-TH" sz="2000" b="1" dirty="0" smtClean="0">
                <a:solidFill>
                  <a:schemeClr val="bg1"/>
                </a:solidFill>
              </a:rPr>
              <a:t> 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143316" y="4762720"/>
            <a:ext cx="3897845" cy="3640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43317" y="4730230"/>
            <a:ext cx="489743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2537 รัฐมนตรีช่วยว่าการกระทรวงเกษตรและสหกรณ์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443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/>
          <a:srcRect l="11784" r="21491"/>
          <a:stretch/>
        </p:blipFill>
        <p:spPr>
          <a:xfrm>
            <a:off x="0" y="0"/>
            <a:ext cx="5415281" cy="540067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3" y="162560"/>
            <a:ext cx="939861" cy="93986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813464" y="3541887"/>
            <a:ext cx="2732376" cy="3640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25427" y="3578306"/>
            <a:ext cx="27000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2546 รองหัวหน้าพรรคประชาธิปัตย์</a:t>
            </a:r>
            <a:endParaRPr lang="en-US" sz="20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899920" y="4147949"/>
            <a:ext cx="2743200" cy="7059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899921" y="4115769"/>
            <a:ext cx="290576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20 ธันวาคม 2551-17 มกราคม 2553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รัฐมนตรีว่าการกระทรวงศึกษาธิการ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490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à¸à¸¥à¸à¸²à¸£à¸à¹à¸à¸«à¸²à¸£à¸¹à¸à¸ à¸²à¸à¸ªà¸³à¸«à¸£à¸±à¸ à¸à¸²à¸¢à¸à¸¸à¸£à¸´à¸à¸à¸£à¹ à¸¥à¸±à¸à¸©à¸à¸§à¸´à¸¨à¸´à¸©à¸à¹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2" r="13994"/>
          <a:stretch/>
        </p:blipFill>
        <p:spPr bwMode="auto">
          <a:xfrm>
            <a:off x="0" y="0"/>
            <a:ext cx="541528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518160" y="3223389"/>
            <a:ext cx="2743200" cy="7059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8481" y="3231849"/>
            <a:ext cx="2905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18 มกราคม 2553-8 สิงหาคม 2554 รัฐมนตรีว่าการกระทรวงสาธารณสุข</a:t>
            </a:r>
            <a:endParaRPr lang="en-US" sz="20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899920" y="4147949"/>
            <a:ext cx="2743200" cy="7059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940561" y="4146249"/>
            <a:ext cx="2905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</a:rPr>
              <a:t>15 พฤษภาคม 2562-ปัจจุบัน หัวหน้าพรรคประชาธิปัตย์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3" y="162560"/>
            <a:ext cx="939861" cy="9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7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à¸à¸¥à¸à¸²à¸£à¸à¹à¸à¸«à¸²à¸£à¸¹à¸à¸ à¸²à¸à¸ªà¸³à¸«à¸£à¸±à¸ à¸à¸²à¸¢à¸à¸¸à¸£à¸´à¸à¸à¸£à¹ à¸¥à¸±à¸à¸©à¸à¸§à¸´à¸¨à¸´à¸©à¸à¹ à¹à¸à¹à¸²à¸ªà¸ à¸²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r="40741"/>
          <a:stretch/>
        </p:blipFill>
        <p:spPr bwMode="auto">
          <a:xfrm>
            <a:off x="10160" y="0"/>
            <a:ext cx="53848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3" y="162560"/>
            <a:ext cx="939861" cy="93986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08000" y="3518030"/>
            <a:ext cx="3505200" cy="408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235200" y="4168269"/>
            <a:ext cx="2743200" cy="7059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28320" y="3526489"/>
            <a:ext cx="3850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10 กรกฎาคม 2562-ปัจจุบัน </a:t>
            </a:r>
            <a:r>
              <a:rPr lang="th-TH" sz="20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</a:t>
            </a:r>
            <a:r>
              <a:rPr lang="th-TH" sz="2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นายกรัฐมนตรี</a:t>
            </a:r>
            <a:endParaRPr lang="en-US" sz="20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309104" y="4168269"/>
            <a:ext cx="2905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</a:rPr>
              <a:t>10 กรกฎาคม 2562-ปัจจุบัน รัฐมนตรีว่าการกระทรวงพาณิชย์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3860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139</Words>
  <Application>Microsoft Office PowerPoint</Application>
  <PresentationFormat>กำหนดเอง</PresentationFormat>
  <Paragraphs>24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Windows User</cp:lastModifiedBy>
  <cp:revision>12</cp:revision>
  <dcterms:created xsi:type="dcterms:W3CDTF">2019-08-25T14:52:42Z</dcterms:created>
  <dcterms:modified xsi:type="dcterms:W3CDTF">2019-08-25T17:10:16Z</dcterms:modified>
</cp:coreProperties>
</file>