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2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5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4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44559B-A6C2-4A93-A92E-F2DF5B8B28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79DF61-BF7B-4E61-B235-9885AF05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170D-9AD0-9967-929B-3B17D1875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TECMIS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10181-7976-F18D-7732-82E5A87D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Human-Computer Interaction- ICT3152</a:t>
            </a:r>
          </a:p>
          <a:p>
            <a:r>
              <a:rPr lang="en-US" dirty="0"/>
              <a:t>Group No: 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6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E20-DE70-21C6-9DB5-FC26F803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74176"/>
            <a:ext cx="10018713" cy="692624"/>
          </a:xfrm>
        </p:spPr>
        <p:txBody>
          <a:bodyPr>
            <a:normAutofit fontScale="90000"/>
          </a:bodyPr>
          <a:lstStyle/>
          <a:p>
            <a:r>
              <a:rPr lang="en-US" dirty="0"/>
              <a:t>View Results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0B3D76-9665-2123-92EC-E1C741871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1187923"/>
            <a:ext cx="9858218" cy="4963102"/>
          </a:xfrm>
        </p:spPr>
      </p:pic>
    </p:spTree>
    <p:extLst>
      <p:ext uri="{BB962C8B-B14F-4D97-AF65-F5344CB8AC3E}">
        <p14:creationId xmlns:p14="http://schemas.microsoft.com/office/powerpoint/2010/main" val="382225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897E-8422-4B04-7BB2-AEB819A0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67186"/>
            <a:ext cx="10018713" cy="678976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past paper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382EA-7E5D-5037-97A8-71CF177A0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138" y="1152099"/>
            <a:ext cx="9862561" cy="4675205"/>
          </a:xfrm>
        </p:spPr>
      </p:pic>
    </p:spTree>
    <p:extLst>
      <p:ext uri="{BB962C8B-B14F-4D97-AF65-F5344CB8AC3E}">
        <p14:creationId xmlns:p14="http://schemas.microsoft.com/office/powerpoint/2010/main" val="381717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6904-8C03-ABE0-27EE-7FC97EBB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4324"/>
            <a:ext cx="10018713" cy="862952"/>
          </a:xfrm>
        </p:spPr>
        <p:txBody>
          <a:bodyPr/>
          <a:lstStyle/>
          <a:p>
            <a:r>
              <a:rPr lang="en-US" dirty="0"/>
              <a:t>Notice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EB284C-B608-9A59-2456-5E0CB252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1371331"/>
            <a:ext cx="10515600" cy="3540305"/>
          </a:xfr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06F1177-F44A-C0C4-C05C-E59A3FA3E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1452943"/>
            <a:ext cx="10515600" cy="3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0598-CF41-EC84-B216-E0FCCE68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94" y="115261"/>
            <a:ext cx="10018713" cy="1087271"/>
          </a:xfrm>
        </p:spPr>
        <p:txBody>
          <a:bodyPr/>
          <a:lstStyle/>
          <a:p>
            <a:r>
              <a:rPr lang="en-US" dirty="0"/>
              <a:t>Food Order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F27F52E-65B2-BB91-C45A-2EE855446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32" y="2667000"/>
            <a:ext cx="9477674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F06B9-1CC1-85B2-D440-1D2D3DEE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1335846"/>
            <a:ext cx="10757095" cy="4705731"/>
          </a:xfrm>
          <a:prstGeom prst="rect">
            <a:avLst/>
          </a:prstGeom>
        </p:spPr>
      </p:pic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FF2DCFD-155F-B3F8-9EDA-AB32F4E4B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3" y="1335846"/>
            <a:ext cx="9714913" cy="47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4F0-F042-FE35-2D3E-AD7CEE64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7466"/>
          </a:xfrm>
        </p:spPr>
        <p:txBody>
          <a:bodyPr/>
          <a:lstStyle/>
          <a:p>
            <a:r>
              <a:rPr lang="en-US" dirty="0"/>
              <a:t>Ordered Foods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0411E-55EF-154B-2430-6C73BE21B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365" y="1667893"/>
            <a:ext cx="9762604" cy="4653339"/>
          </a:xfrm>
        </p:spPr>
      </p:pic>
    </p:spTree>
    <p:extLst>
      <p:ext uri="{BB962C8B-B14F-4D97-AF65-F5344CB8AC3E}">
        <p14:creationId xmlns:p14="http://schemas.microsoft.com/office/powerpoint/2010/main" val="36462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0F5-A628-DADF-EB8A-1E597ECD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8767"/>
            <a:ext cx="10018713" cy="638033"/>
          </a:xfrm>
        </p:spPr>
        <p:txBody>
          <a:bodyPr>
            <a:normAutofit fontScale="90000"/>
          </a:bodyPr>
          <a:lstStyle/>
          <a:p>
            <a:r>
              <a:rPr lang="en-US" dirty="0"/>
              <a:t>Attendance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0DEF1A-C34B-F6B3-E210-87B8824A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411405"/>
            <a:ext cx="10018713" cy="4497289"/>
          </a:xfrm>
        </p:spPr>
      </p:pic>
    </p:spTree>
    <p:extLst>
      <p:ext uri="{BB962C8B-B14F-4D97-AF65-F5344CB8AC3E}">
        <p14:creationId xmlns:p14="http://schemas.microsoft.com/office/powerpoint/2010/main" val="385274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7D44-9B2F-26B0-7069-8DBFAB71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3519"/>
            <a:ext cx="10018713" cy="742950"/>
          </a:xfrm>
        </p:spPr>
        <p:txBody>
          <a:bodyPr/>
          <a:lstStyle/>
          <a:p>
            <a:r>
              <a:rPr lang="en-US" dirty="0"/>
              <a:t>Medical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67FF3-9582-9CC7-0108-076DD1E4A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970" y="1370462"/>
            <a:ext cx="9608386" cy="4661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4FEBB-8A7C-E51B-1E03-386097D9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6" y="1520160"/>
            <a:ext cx="4848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C34-4D52-20BE-D925-718082FF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80833"/>
            <a:ext cx="10018713" cy="760863"/>
          </a:xfrm>
        </p:spPr>
        <p:txBody>
          <a:bodyPr>
            <a:normAutofit/>
          </a:bodyPr>
          <a:lstStyle/>
          <a:p>
            <a:r>
              <a:rPr lang="en-US" dirty="0"/>
              <a:t>Submitted Medical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0403-32D1-FABE-1CF6-02FE3C6C1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50" y="1037232"/>
            <a:ext cx="9978389" cy="4844955"/>
          </a:xfrm>
        </p:spPr>
      </p:pic>
    </p:spTree>
    <p:extLst>
      <p:ext uri="{BB962C8B-B14F-4D97-AF65-F5344CB8AC3E}">
        <p14:creationId xmlns:p14="http://schemas.microsoft.com/office/powerpoint/2010/main" val="187464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A13F-AB98-9714-EF44-39755F7A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ADD5-429D-BB35-0275-1EC962FE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1752600"/>
          </a:xfrm>
        </p:spPr>
        <p:txBody>
          <a:bodyPr/>
          <a:lstStyle/>
          <a:p>
            <a:r>
              <a:rPr lang="en-US" dirty="0"/>
              <a:t>We have designed our new design to solve the issues in the current system, Increase user-friendliness and increase the attractiveness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10773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5ACF2166-C42E-07D2-AD27-6FDDCD6E7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7F108-1C49-E75A-E0A9-C8ED4CF5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Any Question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5372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E0EA-5362-8ACD-B0FC-DD482E06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4636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FC24-65EF-1E8F-745B-BF1EEA42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3794"/>
            <a:ext cx="10018713" cy="205512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Cons of the current system</a:t>
            </a:r>
          </a:p>
          <a:p>
            <a:r>
              <a:rPr lang="en-US" dirty="0"/>
              <a:t>New Interface design </a:t>
            </a:r>
          </a:p>
        </p:txBody>
      </p:sp>
    </p:spTree>
    <p:extLst>
      <p:ext uri="{BB962C8B-B14F-4D97-AF65-F5344CB8AC3E}">
        <p14:creationId xmlns:p14="http://schemas.microsoft.com/office/powerpoint/2010/main" val="4254758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5726-B9E5-64DA-A1EF-2BF2A323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Thank you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E3E2-21C5-E170-C2CC-2D8D4A8D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Group Members</a:t>
            </a:r>
          </a:p>
          <a:p>
            <a:pPr lvl="1"/>
            <a:r>
              <a:rPr lang="en-US" dirty="0"/>
              <a:t>TG/2018/386 – M.R. Muhannadh</a:t>
            </a:r>
          </a:p>
          <a:p>
            <a:pPr lvl="1"/>
            <a:r>
              <a:rPr lang="en-US" dirty="0"/>
              <a:t>TG/2018/399 – </a:t>
            </a:r>
            <a:r>
              <a:rPr lang="en-US" dirty="0" err="1"/>
              <a:t>Prunthan</a:t>
            </a:r>
            <a:r>
              <a:rPr lang="en-US" dirty="0"/>
              <a:t> Y.</a:t>
            </a:r>
          </a:p>
          <a:p>
            <a:pPr lvl="1"/>
            <a:r>
              <a:rPr lang="en-US" dirty="0"/>
              <a:t>TG/2018/407 – </a:t>
            </a:r>
            <a:r>
              <a:rPr lang="en-US" dirty="0" err="1"/>
              <a:t>Jathukulan</a:t>
            </a:r>
            <a:r>
              <a:rPr lang="en-US" dirty="0"/>
              <a:t> S.</a:t>
            </a:r>
          </a:p>
          <a:p>
            <a:pPr lvl="1"/>
            <a:r>
              <a:rPr lang="en-US" dirty="0"/>
              <a:t>TG/2018/410 – </a:t>
            </a:r>
            <a:r>
              <a:rPr lang="en-US" dirty="0" err="1"/>
              <a:t>Elil</a:t>
            </a:r>
            <a:r>
              <a:rPr lang="en-US" dirty="0"/>
              <a:t> </a:t>
            </a:r>
            <a:r>
              <a:rPr lang="en-US" dirty="0" err="1"/>
              <a:t>Vannan</a:t>
            </a:r>
            <a:r>
              <a:rPr lang="en-US" dirty="0"/>
              <a:t> M.</a:t>
            </a:r>
          </a:p>
        </p:txBody>
      </p:sp>
    </p:spTree>
    <p:extLst>
      <p:ext uri="{BB962C8B-B14F-4D97-AF65-F5344CB8AC3E}">
        <p14:creationId xmlns:p14="http://schemas.microsoft.com/office/powerpoint/2010/main" val="186827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283B-D351-EAF6-F9F1-0C5C1DFE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19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4989-7B28-57D4-E073-6B904B35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414785"/>
          </a:xfrm>
        </p:spPr>
        <p:txBody>
          <a:bodyPr/>
          <a:lstStyle/>
          <a:p>
            <a:r>
              <a:rPr lang="en-US" dirty="0"/>
              <a:t>TECMIS is the system for the Faculty of Technology, University of Ruhuna to share the major information with the students and other members</a:t>
            </a:r>
          </a:p>
          <a:p>
            <a:r>
              <a:rPr lang="en-US" dirty="0"/>
              <a:t>From this system students can do,</a:t>
            </a:r>
          </a:p>
          <a:p>
            <a:pPr lvl="1"/>
            <a:r>
              <a:rPr lang="en-US" dirty="0"/>
              <a:t>View notices</a:t>
            </a:r>
          </a:p>
          <a:p>
            <a:pPr lvl="1"/>
            <a:r>
              <a:rPr lang="en-US" dirty="0"/>
              <a:t>View Results</a:t>
            </a:r>
          </a:p>
          <a:p>
            <a:pPr lvl="1"/>
            <a:r>
              <a:rPr lang="en-US" dirty="0"/>
              <a:t>Register for exams and courses</a:t>
            </a:r>
          </a:p>
          <a:p>
            <a:pPr lvl="1"/>
            <a:r>
              <a:rPr lang="en-US" dirty="0"/>
              <a:t>Order foods</a:t>
            </a:r>
          </a:p>
        </p:txBody>
      </p:sp>
    </p:spTree>
    <p:extLst>
      <p:ext uri="{BB962C8B-B14F-4D97-AF65-F5344CB8AC3E}">
        <p14:creationId xmlns:p14="http://schemas.microsoft.com/office/powerpoint/2010/main" val="2758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17DB-69DB-2795-D55F-03E1F2CA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current system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B00-E6F1-A368-0DB1-1601DBBE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9550"/>
            <a:ext cx="10018713" cy="2218900"/>
          </a:xfrm>
        </p:spPr>
        <p:txBody>
          <a:bodyPr/>
          <a:lstStyle/>
          <a:p>
            <a:r>
              <a:rPr lang="en-US" dirty="0"/>
              <a:t>Not responsive</a:t>
            </a:r>
          </a:p>
          <a:p>
            <a:r>
              <a:rPr lang="en-US" dirty="0"/>
              <a:t>Cannot find some functions easily</a:t>
            </a:r>
          </a:p>
          <a:p>
            <a:r>
              <a:rPr lang="en-US" dirty="0"/>
              <a:t>Gulf of execution</a:t>
            </a:r>
          </a:p>
          <a:p>
            <a:r>
              <a:rPr lang="en-US" dirty="0"/>
              <a:t>No much user friendly</a:t>
            </a:r>
          </a:p>
        </p:txBody>
      </p:sp>
    </p:spTree>
    <p:extLst>
      <p:ext uri="{BB962C8B-B14F-4D97-AF65-F5344CB8AC3E}">
        <p14:creationId xmlns:p14="http://schemas.microsoft.com/office/powerpoint/2010/main" val="70829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6C1A-4ADE-765B-3B48-D7CD1A75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46" y="286603"/>
            <a:ext cx="10018713" cy="692624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60D9D-5741-D557-5D44-D0ED70DD5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39" y="1261281"/>
            <a:ext cx="10114371" cy="4839268"/>
          </a:xfrm>
        </p:spPr>
      </p:pic>
    </p:spTree>
    <p:extLst>
      <p:ext uri="{BB962C8B-B14F-4D97-AF65-F5344CB8AC3E}">
        <p14:creationId xmlns:p14="http://schemas.microsoft.com/office/powerpoint/2010/main" val="40741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52E4-A482-AA04-82BD-D313F6B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1"/>
            <a:ext cx="10018713" cy="876300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C26BFC6-43A3-7763-FAAF-4238670A1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38" y="1233984"/>
            <a:ext cx="10018713" cy="4844213"/>
          </a:xfrm>
        </p:spPr>
      </p:pic>
    </p:spTree>
    <p:extLst>
      <p:ext uri="{BB962C8B-B14F-4D97-AF65-F5344CB8AC3E}">
        <p14:creationId xmlns:p14="http://schemas.microsoft.com/office/powerpoint/2010/main" val="387617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5112-E151-AD7D-33CE-683FE556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47" y="95534"/>
            <a:ext cx="10018713" cy="76086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DB4A31BE-F2FE-D62A-584C-3956B5075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94" y="1001972"/>
            <a:ext cx="10124782" cy="4825621"/>
          </a:xfrm>
        </p:spPr>
      </p:pic>
    </p:spTree>
    <p:extLst>
      <p:ext uri="{BB962C8B-B14F-4D97-AF65-F5344CB8AC3E}">
        <p14:creationId xmlns:p14="http://schemas.microsoft.com/office/powerpoint/2010/main" val="21431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EABA-5F51-0349-8651-B84FF381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719919"/>
          </a:xfrm>
        </p:spPr>
        <p:txBody>
          <a:bodyPr/>
          <a:lstStyle/>
          <a:p>
            <a:r>
              <a:rPr lang="en-US" dirty="0"/>
              <a:t>Exam Registrations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C9A17E3-F061-22BA-A835-F3D4BED7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42" y="761268"/>
            <a:ext cx="8726316" cy="5335463"/>
          </a:xfrm>
        </p:spPr>
      </p:pic>
    </p:spTree>
    <p:extLst>
      <p:ext uri="{BB962C8B-B14F-4D97-AF65-F5344CB8AC3E}">
        <p14:creationId xmlns:p14="http://schemas.microsoft.com/office/powerpoint/2010/main" val="18293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2B0-28C6-D0EC-ADDC-3CFEADA4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815454"/>
          </a:xfrm>
        </p:spPr>
        <p:txBody>
          <a:bodyPr/>
          <a:lstStyle/>
          <a:p>
            <a:r>
              <a:rPr lang="en-US" dirty="0"/>
              <a:t>Course Registration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45BCEAC-0D49-E20E-9D98-A1B20A33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43" y="974678"/>
            <a:ext cx="8311913" cy="5232010"/>
          </a:xfrm>
        </p:spPr>
      </p:pic>
    </p:spTree>
    <p:extLst>
      <p:ext uri="{BB962C8B-B14F-4D97-AF65-F5344CB8AC3E}">
        <p14:creationId xmlns:p14="http://schemas.microsoft.com/office/powerpoint/2010/main" val="375241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185</TotalTime>
  <Words>166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TECMIS Interface</vt:lpstr>
      <vt:lpstr>Contents</vt:lpstr>
      <vt:lpstr>Introduction</vt:lpstr>
      <vt:lpstr>Cons of current system Interface</vt:lpstr>
      <vt:lpstr>Home Page</vt:lpstr>
      <vt:lpstr>LOGIN page</vt:lpstr>
      <vt:lpstr>Dashboard</vt:lpstr>
      <vt:lpstr>Exam Registrations </vt:lpstr>
      <vt:lpstr>Course Registration</vt:lpstr>
      <vt:lpstr>View Results</vt:lpstr>
      <vt:lpstr>Download past paper</vt:lpstr>
      <vt:lpstr>Notice</vt:lpstr>
      <vt:lpstr>Food Order</vt:lpstr>
      <vt:lpstr>Ordered Foods</vt:lpstr>
      <vt:lpstr>Attendance</vt:lpstr>
      <vt:lpstr>Medical</vt:lpstr>
      <vt:lpstr>Submitted Medical</vt:lpstr>
      <vt:lpstr>Conclusion</vt:lpstr>
      <vt:lpstr>Any Question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TECMIS Interface</dc:title>
  <dc:creator>Mohamed Muhannadh</dc:creator>
  <cp:lastModifiedBy>Mohamed Muhannadh</cp:lastModifiedBy>
  <cp:revision>15</cp:revision>
  <dcterms:created xsi:type="dcterms:W3CDTF">2022-05-23T14:36:02Z</dcterms:created>
  <dcterms:modified xsi:type="dcterms:W3CDTF">2022-05-23T17:54:20Z</dcterms:modified>
</cp:coreProperties>
</file>