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lang="en-US"/>
              <a:t>Network Management </a:t>
            </a:r>
            <a:br>
              <a:rPr b="1" lang="en-US"/>
            </a:br>
            <a:r>
              <a:rPr b="1" lang="en-US"/>
              <a:t>&amp;</a:t>
            </a:r>
            <a:br>
              <a:rPr b="1" lang="en-US"/>
            </a:br>
            <a:r>
              <a:rPr b="1" lang="en-US"/>
              <a:t> Monitoring - Smokeping</a:t>
            </a:r>
            <a:endParaRPr b="1"/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(Measuring Delay with Smokeping)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1" lang="en-US" u="sng"/>
              <a:t>Introduction</a:t>
            </a:r>
            <a:endParaRPr/>
          </a:p>
        </p:txBody>
      </p:sp>
      <p:sp>
        <p:nvSpPr>
          <p:cNvPr id="91" name="Google Shape;91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SmokePing keeps track of your network latency: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Best of breed latency visualization.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Interactive graph explorer.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Wide range of latency measurement plugins.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Master/Slave System for distributed measurement.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Highly configurable alerting system.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Live Latency Charts with the most 'interesting' graphs.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Free and OpenSource Software written in Perl written by Tobi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Oetiker, the creator of MRTG and RRDtool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1" lang="en-US" u="sng"/>
              <a:t>Technical Introduction</a:t>
            </a:r>
            <a:endParaRPr/>
          </a:p>
        </p:txBody>
      </p:sp>
      <p:sp>
        <p:nvSpPr>
          <p:cNvPr id="97" name="Google Shape;97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Based on RRDTool (the same author)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Measures ICMP delay &amp; status of services like: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   HTTP, DNS, SMTP, SSH, LDAP, and more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Define ranges on statistics and generate alarms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Written in Perl for portability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Easy to install - harder to configure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1" lang="en-US" u="sng"/>
              <a:t>The Smoke &amp; The Pings</a:t>
            </a:r>
            <a:endParaRPr/>
          </a:p>
        </p:txBody>
      </p:sp>
      <p:pic>
        <p:nvPicPr>
          <p:cNvPr id="103" name="Google Shape;103;p1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28800" y="1335293"/>
            <a:ext cx="9289773" cy="50582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1" lang="en-US" u="sng"/>
              <a:t>How To Read Smokeping Graphs</a:t>
            </a:r>
            <a:endParaRPr/>
          </a:p>
        </p:txBody>
      </p:sp>
      <p:sp>
        <p:nvSpPr>
          <p:cNvPr id="109" name="Google Shape;109;p17"/>
          <p:cNvSpPr txBox="1"/>
          <p:nvPr>
            <p:ph idx="1" type="body"/>
          </p:nvPr>
        </p:nvSpPr>
        <p:spPr>
          <a:xfrm>
            <a:off x="437323" y="1825625"/>
            <a:ext cx="11383616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Smokeping sends multiples tests (pings), makes note of RTT, orders these and selects the median.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different values of RTT are shown graphically as lighter and darker shades of grey (the “smoke”). This conveys the idea of variable round trip times or </a:t>
            </a:r>
            <a:r>
              <a:rPr i="1" lang="en-US"/>
              <a:t>jitter</a:t>
            </a:r>
            <a:r>
              <a:rPr lang="en-US"/>
              <a:t>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number of lost packets (if any) changes the color of the horizontal line across the graph.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1" lang="en-US" u="sng"/>
              <a:t>What Makes It Tick</a:t>
            </a:r>
            <a:endParaRPr/>
          </a:p>
        </p:txBody>
      </p:sp>
      <p:sp>
        <p:nvSpPr>
          <p:cNvPr id="115" name="Google Shape;115;p1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The following packages: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US"/>
              <a:t>rrdtool </a:t>
            </a:r>
            <a:r>
              <a:rPr lang="en-US">
                <a:solidFill>
                  <a:srgbClr val="0070C0"/>
                </a:solidFill>
              </a:rPr>
              <a:t>http://oss.oetiker.ch/rrdtool/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US"/>
              <a:t>fping </a:t>
            </a:r>
            <a:r>
              <a:rPr lang="en-US">
                <a:solidFill>
                  <a:srgbClr val="0070C0"/>
                </a:solidFill>
              </a:rPr>
              <a:t>http://www.fping.com/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US"/>
              <a:t>echoping </a:t>
            </a:r>
            <a:r>
              <a:rPr lang="en-US">
                <a:solidFill>
                  <a:srgbClr val="0070C0"/>
                </a:solidFill>
              </a:rPr>
              <a:t>http://echoping.sourceforge.net/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US"/>
              <a:t>speedyCGI </a:t>
            </a:r>
            <a:r>
              <a:rPr lang="en-US">
                <a:solidFill>
                  <a:srgbClr val="0070C0"/>
                </a:solidFill>
              </a:rPr>
              <a:t>http://www.daemoninc.com/SpeedyCGI/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US"/>
              <a:t>Apache </a:t>
            </a:r>
            <a:r>
              <a:rPr lang="en-US">
                <a:solidFill>
                  <a:srgbClr val="0070C0"/>
                </a:solidFill>
              </a:rPr>
              <a:t>http://httpd.apache.org/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US"/>
              <a:t>Perl </a:t>
            </a:r>
            <a:r>
              <a:rPr lang="en-US">
                <a:solidFill>
                  <a:srgbClr val="0070C0"/>
                </a:solidFill>
              </a:rPr>
              <a:t>http://www.perl.org/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