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9" r:id="rId14"/>
    <p:sldId id="267" r:id="rId15"/>
    <p:sldId id="268" r:id="rId1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16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71C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71C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71C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1354" y="3415284"/>
            <a:ext cx="266014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71C4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75841" y="430530"/>
            <a:ext cx="413575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Department</a:t>
            </a:r>
            <a:r>
              <a:rPr sz="1600" dirty="0">
                <a:latin typeface="Times New Roman"/>
                <a:cs typeface="Times New Roman"/>
              </a:rPr>
              <a:t> 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Computer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Science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1354" y="3415284"/>
            <a:ext cx="2512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ASSIGNMENT</a:t>
            </a:r>
          </a:p>
        </p:txBody>
      </p:sp>
      <p:sp>
        <p:nvSpPr>
          <p:cNvPr id="4" name="object 4"/>
          <p:cNvSpPr/>
          <p:nvPr/>
        </p:nvSpPr>
        <p:spPr>
          <a:xfrm>
            <a:off x="895350" y="3364484"/>
            <a:ext cx="5770880" cy="8890"/>
          </a:xfrm>
          <a:custGeom>
            <a:avLst/>
            <a:gdLst/>
            <a:ahLst/>
            <a:cxnLst/>
            <a:rect l="l" t="t" r="r" b="b"/>
            <a:pathLst>
              <a:path w="5770880" h="8889">
                <a:moveTo>
                  <a:pt x="5770626" y="0"/>
                </a:moveTo>
                <a:lnTo>
                  <a:pt x="0" y="0"/>
                </a:lnTo>
                <a:lnTo>
                  <a:pt x="0" y="8889"/>
                </a:lnTo>
                <a:lnTo>
                  <a:pt x="5770626" y="8889"/>
                </a:lnTo>
                <a:lnTo>
                  <a:pt x="57706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5350" y="4084574"/>
            <a:ext cx="5770880" cy="8890"/>
          </a:xfrm>
          <a:custGeom>
            <a:avLst/>
            <a:gdLst/>
            <a:ahLst/>
            <a:cxnLst/>
            <a:rect l="l" t="t" r="r" b="b"/>
            <a:pathLst>
              <a:path w="5770880" h="8889">
                <a:moveTo>
                  <a:pt x="5770626" y="0"/>
                </a:moveTo>
                <a:lnTo>
                  <a:pt x="0" y="0"/>
                </a:lnTo>
                <a:lnTo>
                  <a:pt x="0" y="8890"/>
                </a:lnTo>
                <a:lnTo>
                  <a:pt x="5770626" y="8890"/>
                </a:lnTo>
                <a:lnTo>
                  <a:pt x="577062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700" y="4112132"/>
            <a:ext cx="1236345" cy="993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Course Code: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Course Title: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Assignment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No: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3554" y="4112132"/>
            <a:ext cx="2061210" cy="9931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spc="-5" dirty="0">
                <a:latin typeface="Times New Roman"/>
                <a:cs typeface="Times New Roman"/>
              </a:rPr>
              <a:t>CSE-1230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spc="-5" dirty="0">
                <a:latin typeface="Times New Roman"/>
                <a:cs typeface="Times New Roman"/>
              </a:rPr>
              <a:t>Competitive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Programming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dirty="0">
                <a:latin typeface="Times New Roman"/>
                <a:cs typeface="Times New Roman"/>
              </a:rPr>
              <a:t>0</a:t>
            </a:r>
            <a:r>
              <a:rPr lang="en-US" sz="1400" dirty="0"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00" y="5188585"/>
            <a:ext cx="5057775" cy="91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Assignment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Topic:</a:t>
            </a:r>
            <a:r>
              <a:rPr sz="1400" b="1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Problem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Solving-(Code</a:t>
            </a:r>
            <a:r>
              <a:rPr sz="1400" dirty="0">
                <a:latin typeface="Times New Roman"/>
                <a:cs typeface="Times New Roman"/>
              </a:rPr>
              <a:t> forces</a:t>
            </a:r>
            <a:r>
              <a:rPr lang="en-US" sz="1400" dirty="0">
                <a:latin typeface="Times New Roman"/>
                <a:cs typeface="Times New Roman"/>
              </a:rPr>
              <a:t> newcomer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sheet</a:t>
            </a:r>
            <a:r>
              <a:rPr lang="en-US" sz="1400" spc="-5" dirty="0">
                <a:latin typeface="Times New Roman"/>
                <a:cs typeface="Times New Roman"/>
              </a:rPr>
              <a:t>-2</a:t>
            </a:r>
            <a:r>
              <a:rPr sz="1400" spc="-5" dirty="0">
                <a:latin typeface="Times New Roman"/>
                <a:cs typeface="Times New Roman"/>
              </a:rPr>
              <a:t>)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Submitted</a:t>
            </a:r>
            <a:r>
              <a:rPr sz="16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By: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400165"/>
            <a:ext cx="1003935" cy="1637664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b="1" dirty="0">
                <a:latin typeface="Times New Roman"/>
                <a:cs typeface="Times New Roman"/>
              </a:rPr>
              <a:t>Name: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400" b="1" spc="-5" dirty="0">
                <a:latin typeface="Times New Roman"/>
                <a:cs typeface="Times New Roman"/>
              </a:rPr>
              <a:t>ID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NO: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latin typeface="Times New Roman"/>
                <a:cs typeface="Times New Roman"/>
              </a:rPr>
              <a:t>Semester:</a:t>
            </a:r>
            <a:endParaRPr sz="1400" dirty="0">
              <a:latin typeface="Times New Roman"/>
              <a:cs typeface="Times New Roman"/>
            </a:endParaRPr>
          </a:p>
          <a:p>
            <a:pPr marL="12700" marR="5080">
              <a:lnSpc>
                <a:spcPct val="151200"/>
              </a:lnSpc>
            </a:pPr>
            <a:r>
              <a:rPr sz="1400" b="1" spc="-5" dirty="0">
                <a:latin typeface="Times New Roman"/>
                <a:cs typeface="Times New Roman"/>
              </a:rPr>
              <a:t>Section: </a:t>
            </a:r>
            <a:r>
              <a:rPr sz="1400" b="1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Department: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8154" y="6400165"/>
            <a:ext cx="3088640" cy="1656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1264285">
              <a:lnSpc>
                <a:spcPct val="151200"/>
              </a:lnSpc>
              <a:spcBef>
                <a:spcPts val="100"/>
              </a:spcBef>
            </a:pPr>
            <a:r>
              <a:rPr lang="en-US" sz="1400" dirty="0">
                <a:latin typeface="Times New Roman"/>
                <a:cs typeface="Times New Roman"/>
              </a:rPr>
              <a:t>Mushfiqur Rahman   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C-233</a:t>
            </a:r>
            <a:r>
              <a:rPr lang="en-US" sz="1400" spc="-5" dirty="0">
                <a:latin typeface="Times New Roman"/>
                <a:cs typeface="Times New Roman"/>
              </a:rPr>
              <a:t>125</a:t>
            </a:r>
            <a:endParaRPr sz="1400" dirty="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350"/>
              </a:spcBef>
            </a:pPr>
            <a:r>
              <a:rPr sz="2100" baseline="-19841" dirty="0">
                <a:latin typeface="Times New Roman"/>
                <a:cs typeface="Times New Roman"/>
              </a:rPr>
              <a:t>2</a:t>
            </a:r>
            <a:r>
              <a:rPr sz="900" dirty="0">
                <a:latin typeface="Times New Roman"/>
                <a:cs typeface="Times New Roman"/>
              </a:rPr>
              <a:t>nd</a:t>
            </a:r>
          </a:p>
          <a:p>
            <a:pPr marL="38100">
              <a:lnSpc>
                <a:spcPct val="100000"/>
              </a:lnSpc>
              <a:spcBef>
                <a:spcPts val="1360"/>
              </a:spcBef>
            </a:pPr>
            <a:r>
              <a:rPr sz="1400" spc="-5" dirty="0">
                <a:latin typeface="Times New Roman"/>
                <a:cs typeface="Times New Roman"/>
              </a:rPr>
              <a:t>2</a:t>
            </a:r>
            <a:r>
              <a:rPr lang="en-US" sz="1400" spc="-5" dirty="0">
                <a:latin typeface="Times New Roman"/>
                <a:cs typeface="Times New Roman"/>
              </a:rPr>
              <a:t>DM</a:t>
            </a:r>
            <a:endParaRPr sz="14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60"/>
              </a:spcBef>
            </a:pPr>
            <a:r>
              <a:rPr sz="1400" dirty="0">
                <a:latin typeface="Times New Roman"/>
                <a:cs typeface="Times New Roman"/>
              </a:rPr>
              <a:t>Computer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Science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Engineering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(CSE)</a:t>
            </a: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3325" y="1203325"/>
            <a:ext cx="1422634" cy="15392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1"/>
            <a:ext cx="7515859" cy="9067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0ED9F-B72F-46F9-BE87-9C25F1A2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9500"/>
            <a:ext cx="7556500" cy="4603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8E3CF-9A00-414A-BD75-9A9553399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3500"/>
            <a:ext cx="7556500" cy="373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92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1B762-C4FE-4CC1-AA24-8B64AA797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900"/>
            <a:ext cx="7556500" cy="30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E0138-26FB-4B0A-8796-18EBD7855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79408"/>
            <a:ext cx="7556500" cy="30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9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52C7BB-6CCD-4748-8EF0-DA4C8740A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7556500" cy="4193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31523-B5A0-48FA-BFDD-B56930C70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3900"/>
            <a:ext cx="7556500" cy="432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8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405A7-2339-480B-824B-BE0112AEE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900"/>
            <a:ext cx="7556500" cy="3551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8852F5-47E3-4AA0-B759-8740A631D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" y="605714"/>
            <a:ext cx="7556500" cy="474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8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6021D1-E936-401B-B72F-9467E2A13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8805"/>
            <a:ext cx="7556500" cy="4387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0217D-2C48-41BE-8452-4CE65BE03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6300"/>
            <a:ext cx="7556500" cy="39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0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7E26EF-63E3-487E-B5B4-53807B07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4100"/>
            <a:ext cx="7556500" cy="284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D9FAD-E8B0-42EF-867F-D4F9E56FE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71" y="1612379"/>
            <a:ext cx="6677957" cy="74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2ED634-4DF9-48AA-B4D9-D048480A2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8794"/>
            <a:ext cx="7556500" cy="6875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72F322-806C-43DC-8468-AA1B0EA2C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0"/>
            <a:ext cx="7556500" cy="24989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F4CED-581B-4F37-845C-34DFBECCD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9100"/>
            <a:ext cx="7556500" cy="31160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341F7-67CA-4843-842A-F19682BCC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528"/>
            <a:ext cx="7556500" cy="4543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534E9C-F745-4C6B-A0D7-1A41D9DE0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9700"/>
            <a:ext cx="7556500" cy="31752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EA979-8679-4121-869E-A674677C4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737"/>
            <a:ext cx="7556500" cy="41498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48FCA0-99C4-4F2F-9851-E67CA945E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89700"/>
            <a:ext cx="7556500" cy="282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F6476B-6BE6-4C78-B251-5E8C6F44C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300"/>
            <a:ext cx="7556500" cy="3180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9A544-0AB5-4EB3-BEC7-20A76E357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1" y="5346700"/>
            <a:ext cx="7556500" cy="411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8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799A51-7101-4202-B73F-D2D1F27B0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9574"/>
            <a:ext cx="7556500" cy="37821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E0723-99EC-4724-8647-0E684829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18300"/>
            <a:ext cx="7556500" cy="28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9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9DCE0-3F02-472A-8B97-CE6260638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4300"/>
            <a:ext cx="7556500" cy="505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1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62</Words>
  <Application>Microsoft Office PowerPoint</Application>
  <PresentationFormat>Custom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Times New Roman</vt:lpstr>
      <vt:lpstr>Office Theme</vt:lpstr>
      <vt:lpstr>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</dc:title>
  <dc:creator>mushfiqur rahman</dc:creator>
  <cp:lastModifiedBy>mushfiqur rahman</cp:lastModifiedBy>
  <cp:revision>2</cp:revision>
  <dcterms:created xsi:type="dcterms:W3CDTF">2024-02-10T06:26:08Z</dcterms:created>
  <dcterms:modified xsi:type="dcterms:W3CDTF">2024-02-10T12:38:22Z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2024-02-04T00:00:00Z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2024-02-10T00:00:00Z</vt:filetime>
  </property>
</Properties>
</file>